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0" r:id="rId4"/>
    <p:sldId id="262" r:id="rId5"/>
    <p:sldId id="264" r:id="rId6"/>
    <p:sldId id="263" r:id="rId7"/>
    <p:sldId id="267" r:id="rId8"/>
    <p:sldId id="271" r:id="rId9"/>
    <p:sldId id="272" r:id="rId10"/>
    <p:sldId id="274" r:id="rId11"/>
    <p:sldId id="276" r:id="rId12"/>
    <p:sldId id="277" r:id="rId13"/>
    <p:sldId id="279" r:id="rId14"/>
    <p:sldId id="259" r:id="rId1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BD43B-B51C-414F-B474-9A74A4A422E4}" v="77" dt="2025-11-25T15:41:52.219"/>
    <p1510:client id="{E8F73C65-FB49-EF40-AB1D-F2DC18476301}" v="204" dt="2025-11-25T16:28:40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4"/>
    <p:restoredTop sz="94681"/>
  </p:normalViewPr>
  <p:slideViewPr>
    <p:cSldViewPr snapToGrid="0">
      <p:cViewPr varScale="1">
        <p:scale>
          <a:sx n="132" d="100"/>
          <a:sy n="132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STANTINA KOSIAVELOU" userId="S::konstantina_kosiavel@fitnyc.edu::fc2d0f30-d753-48c0-adc4-81cd12fe8257" providerId="AD" clId="Web-{DB308499-5F39-F3B9-A324-0461F4F0D454}"/>
    <pc:docChg chg="addSld delSld modSld">
      <pc:chgData name="KONSTANTINA KOSIAVELOU" userId="S::konstantina_kosiavel@fitnyc.edu::fc2d0f30-d753-48c0-adc4-81cd12fe8257" providerId="AD" clId="Web-{DB308499-5F39-F3B9-A324-0461F4F0D454}" dt="2025-10-19T18:37:01.818" v="2"/>
      <pc:docMkLst>
        <pc:docMk/>
      </pc:docMkLst>
      <pc:sldChg chg="modSp new">
        <pc:chgData name="KONSTANTINA KOSIAVELOU" userId="S::konstantina_kosiavel@fitnyc.edu::fc2d0f30-d753-48c0-adc4-81cd12fe8257" providerId="AD" clId="Web-{DB308499-5F39-F3B9-A324-0461F4F0D454}" dt="2025-10-19T18:35:15.879" v="1" actId="20577"/>
        <pc:sldMkLst>
          <pc:docMk/>
          <pc:sldMk cId="4293975180" sldId="257"/>
        </pc:sldMkLst>
      </pc:sldChg>
    </pc:docChg>
  </pc:docChgLst>
  <pc:docChgLst>
    <pc:chgData name="HANNA MATARELLI" userId="S::hanna_matarelli@fitnyc.edu::3e6caeaa-b451-4b64-ad04-911436bb453f" providerId="AD" clId="Web-{AC4CD1C5-45E9-CABE-D85E-FC8EA362F955}"/>
    <pc:docChg chg="modSld">
      <pc:chgData name="HANNA MATARELLI" userId="S::hanna_matarelli@fitnyc.edu::3e6caeaa-b451-4b64-ad04-911436bb453f" providerId="AD" clId="Web-{AC4CD1C5-45E9-CABE-D85E-FC8EA362F955}" dt="2025-10-19T20:32:17.010" v="128"/>
      <pc:docMkLst>
        <pc:docMk/>
      </pc:docMkLst>
      <pc:sldChg chg="addSp delSp modSp">
        <pc:chgData name="HANNA MATARELLI" userId="S::hanna_matarelli@fitnyc.edu::3e6caeaa-b451-4b64-ad04-911436bb453f" providerId="AD" clId="Web-{AC4CD1C5-45E9-CABE-D85E-FC8EA362F955}" dt="2025-10-19T20:32:17.010" v="128"/>
        <pc:sldMkLst>
          <pc:docMk/>
          <pc:sldMk cId="1678575015" sldId="260"/>
        </pc:sldMkLst>
      </pc:sldChg>
    </pc:docChg>
  </pc:docChgLst>
  <pc:docChgLst>
    <pc:chgData name="HANNA MATARELLI" userId="3e6caeaa-b451-4b64-ad04-911436bb453f" providerId="ADAL" clId="{C12BD43B-B51C-414F-B474-9A74A4A422E4}"/>
    <pc:docChg chg="undo custSel modSld">
      <pc:chgData name="HANNA MATARELLI" userId="3e6caeaa-b451-4b64-ad04-911436bb453f" providerId="ADAL" clId="{C12BD43B-B51C-414F-B474-9A74A4A422E4}" dt="2025-10-27T22:34:23.937" v="393" actId="14100"/>
      <pc:docMkLst>
        <pc:docMk/>
      </pc:docMkLst>
      <pc:sldChg chg="modSp mod">
        <pc:chgData name="HANNA MATARELLI" userId="3e6caeaa-b451-4b64-ad04-911436bb453f" providerId="ADAL" clId="{C12BD43B-B51C-414F-B474-9A74A4A422E4}" dt="2025-10-19T20:40:04.464" v="7" actId="1076"/>
        <pc:sldMkLst>
          <pc:docMk/>
          <pc:sldMk cId="1918830168" sldId="258"/>
        </pc:sldMkLst>
      </pc:sldChg>
      <pc:sldChg chg="addSp modSp mod">
        <pc:chgData name="HANNA MATARELLI" userId="3e6caeaa-b451-4b64-ad04-911436bb453f" providerId="ADAL" clId="{C12BD43B-B51C-414F-B474-9A74A4A422E4}" dt="2025-10-27T22:34:23.937" v="393" actId="14100"/>
        <pc:sldMkLst>
          <pc:docMk/>
          <pc:sldMk cId="1424767090" sldId="263"/>
        </pc:sldMkLst>
        <pc:picChg chg="add mod">
          <ac:chgData name="HANNA MATARELLI" userId="3e6caeaa-b451-4b64-ad04-911436bb453f" providerId="ADAL" clId="{C12BD43B-B51C-414F-B474-9A74A4A422E4}" dt="2025-10-27T22:32:01.688" v="363" actId="14100"/>
          <ac:picMkLst>
            <pc:docMk/>
            <pc:sldMk cId="1424767090" sldId="263"/>
            <ac:picMk id="3" creationId="{040359D1-9F3F-4EC8-AFAA-3376BD4BD1E0}"/>
          </ac:picMkLst>
        </pc:picChg>
        <pc:picChg chg="add mod">
          <ac:chgData name="HANNA MATARELLI" userId="3e6caeaa-b451-4b64-ad04-911436bb453f" providerId="ADAL" clId="{C12BD43B-B51C-414F-B474-9A74A4A422E4}" dt="2025-10-27T22:33:04.771" v="377" actId="14100"/>
          <ac:picMkLst>
            <pc:docMk/>
            <pc:sldMk cId="1424767090" sldId="263"/>
            <ac:picMk id="6" creationId="{C3B8CBB6-4C84-D17F-18A4-99DFE2B6EF65}"/>
          </ac:picMkLst>
        </pc:picChg>
        <pc:picChg chg="add mod">
          <ac:chgData name="HANNA MATARELLI" userId="3e6caeaa-b451-4b64-ad04-911436bb453f" providerId="ADAL" clId="{C12BD43B-B51C-414F-B474-9A74A4A422E4}" dt="2025-10-27T22:33:08.154" v="378" actId="14100"/>
          <ac:picMkLst>
            <pc:docMk/>
            <pc:sldMk cId="1424767090" sldId="263"/>
            <ac:picMk id="8" creationId="{686488BC-270B-C91A-0577-47BA9ED94E3C}"/>
          </ac:picMkLst>
        </pc:picChg>
        <pc:picChg chg="add mod">
          <ac:chgData name="HANNA MATARELLI" userId="3e6caeaa-b451-4b64-ad04-911436bb453f" providerId="ADAL" clId="{C12BD43B-B51C-414F-B474-9A74A4A422E4}" dt="2025-10-27T22:33:16.071" v="380" actId="14100"/>
          <ac:picMkLst>
            <pc:docMk/>
            <pc:sldMk cId="1424767090" sldId="263"/>
            <ac:picMk id="10" creationId="{36908154-23C4-83F5-9B32-D5365755627A}"/>
          </ac:picMkLst>
        </pc:picChg>
        <pc:picChg chg="add mod">
          <ac:chgData name="HANNA MATARELLI" userId="3e6caeaa-b451-4b64-ad04-911436bb453f" providerId="ADAL" clId="{C12BD43B-B51C-414F-B474-9A74A4A422E4}" dt="2025-10-27T22:34:23.937" v="393" actId="14100"/>
          <ac:picMkLst>
            <pc:docMk/>
            <pc:sldMk cId="1424767090" sldId="263"/>
            <ac:picMk id="12" creationId="{DDC07129-8E45-EA80-6024-946B5F084F44}"/>
          </ac:picMkLst>
        </pc:picChg>
      </pc:sldChg>
      <pc:sldChg chg="modSp mod">
        <pc:chgData name="HANNA MATARELLI" userId="3e6caeaa-b451-4b64-ad04-911436bb453f" providerId="ADAL" clId="{C12BD43B-B51C-414F-B474-9A74A4A422E4}" dt="2025-10-27T22:30:42.952" v="343" actId="5793"/>
        <pc:sldMkLst>
          <pc:docMk/>
          <pc:sldMk cId="3165095872" sldId="266"/>
        </pc:sldMkLst>
      </pc:sldChg>
    </pc:docChg>
  </pc:docChgLst>
  <pc:docChgLst>
    <pc:chgData name="HANNA MATARELLI" userId="3e6caeaa-b451-4b64-ad04-911436bb453f" providerId="ADAL" clId="{2AE2489C-FDB9-5871-A8AA-35AE64D36BC6}"/>
    <pc:docChg chg="undo custSel addSld delSld modSld">
      <pc:chgData name="HANNA MATARELLI" userId="3e6caeaa-b451-4b64-ad04-911436bb453f" providerId="ADAL" clId="{2AE2489C-FDB9-5871-A8AA-35AE64D36BC6}" dt="2025-11-25T15:41:52.219" v="2675" actId="1076"/>
      <pc:docMkLst>
        <pc:docMk/>
      </pc:docMkLst>
      <pc:sldChg chg="addSp delSp modSp mod">
        <pc:chgData name="HANNA MATARELLI" userId="3e6caeaa-b451-4b64-ad04-911436bb453f" providerId="ADAL" clId="{2AE2489C-FDB9-5871-A8AA-35AE64D36BC6}" dt="2025-11-25T15:37:43.735" v="2623" actId="14100"/>
        <pc:sldMkLst>
          <pc:docMk/>
          <pc:sldMk cId="4293975180" sldId="257"/>
        </pc:sldMkLst>
        <pc:spChg chg="add mod">
          <ac:chgData name="HANNA MATARELLI" userId="3e6caeaa-b451-4b64-ad04-911436bb453f" providerId="ADAL" clId="{2AE2489C-FDB9-5871-A8AA-35AE64D36BC6}" dt="2025-11-25T15:37:43.735" v="2623" actId="14100"/>
          <ac:spMkLst>
            <pc:docMk/>
            <pc:sldMk cId="4293975180" sldId="257"/>
            <ac:spMk id="7" creationId="{40BF9783-4057-4653-ACEC-8C1B8CDC2B49}"/>
          </ac:spMkLst>
        </pc:spChg>
      </pc:sldChg>
      <pc:sldChg chg="addSp modSp mod">
        <pc:chgData name="HANNA MATARELLI" userId="3e6caeaa-b451-4b64-ad04-911436bb453f" providerId="ADAL" clId="{2AE2489C-FDB9-5871-A8AA-35AE64D36BC6}" dt="2025-11-25T15:37:58.399" v="2625" actId="1076"/>
        <pc:sldMkLst>
          <pc:docMk/>
          <pc:sldMk cId="1918830168" sldId="258"/>
        </pc:sldMkLst>
        <pc:spChg chg="add mod">
          <ac:chgData name="HANNA MATARELLI" userId="3e6caeaa-b451-4b64-ad04-911436bb453f" providerId="ADAL" clId="{2AE2489C-FDB9-5871-A8AA-35AE64D36BC6}" dt="2025-11-25T15:37:58.399" v="2625" actId="1076"/>
          <ac:spMkLst>
            <pc:docMk/>
            <pc:sldMk cId="1918830168" sldId="258"/>
            <ac:spMk id="3" creationId="{D8069BE0-EE54-B8B6-D50A-104214DE8D1E}"/>
          </ac:spMkLst>
        </pc:spChg>
      </pc:sldChg>
      <pc:sldChg chg="addSp modSp mod">
        <pc:chgData name="HANNA MATARELLI" userId="3e6caeaa-b451-4b64-ad04-911436bb453f" providerId="ADAL" clId="{2AE2489C-FDB9-5871-A8AA-35AE64D36BC6}" dt="2025-11-25T15:38:07.419" v="2627" actId="1076"/>
        <pc:sldMkLst>
          <pc:docMk/>
          <pc:sldMk cId="1678575015" sldId="260"/>
        </pc:sldMkLst>
        <pc:spChg chg="add mod">
          <ac:chgData name="HANNA MATARELLI" userId="3e6caeaa-b451-4b64-ad04-911436bb453f" providerId="ADAL" clId="{2AE2489C-FDB9-5871-A8AA-35AE64D36BC6}" dt="2025-11-25T15:38:07.419" v="2627" actId="1076"/>
          <ac:spMkLst>
            <pc:docMk/>
            <pc:sldMk cId="1678575015" sldId="260"/>
            <ac:spMk id="16" creationId="{96D5FB2D-772B-8A66-E79A-C103EA3AC120}"/>
          </ac:spMkLst>
        </pc:spChg>
      </pc:sldChg>
      <pc:sldChg chg="addSp modSp mod">
        <pc:chgData name="HANNA MATARELLI" userId="3e6caeaa-b451-4b64-ad04-911436bb453f" providerId="ADAL" clId="{2AE2489C-FDB9-5871-A8AA-35AE64D36BC6}" dt="2025-11-25T15:38:32.551" v="2632" actId="14100"/>
        <pc:sldMkLst>
          <pc:docMk/>
          <pc:sldMk cId="3396858386" sldId="262"/>
        </pc:sldMkLst>
        <pc:spChg chg="add mod">
          <ac:chgData name="HANNA MATARELLI" userId="3e6caeaa-b451-4b64-ad04-911436bb453f" providerId="ADAL" clId="{2AE2489C-FDB9-5871-A8AA-35AE64D36BC6}" dt="2025-11-25T15:38:32.551" v="2632" actId="14100"/>
          <ac:spMkLst>
            <pc:docMk/>
            <pc:sldMk cId="3396858386" sldId="262"/>
            <ac:spMk id="2" creationId="{3E83C237-A439-27A8-B999-ED7DA26F1AF9}"/>
          </ac:spMkLst>
        </pc:spChg>
      </pc:sldChg>
      <pc:sldChg chg="addSp delSp modSp mod">
        <pc:chgData name="HANNA MATARELLI" userId="3e6caeaa-b451-4b64-ad04-911436bb453f" providerId="ADAL" clId="{2AE2489C-FDB9-5871-A8AA-35AE64D36BC6}" dt="2025-11-25T15:39:35.418" v="2649" actId="14100"/>
        <pc:sldMkLst>
          <pc:docMk/>
          <pc:sldMk cId="1424767090" sldId="263"/>
        </pc:sldMkLst>
        <pc:spChg chg="add mod">
          <ac:chgData name="HANNA MATARELLI" userId="3e6caeaa-b451-4b64-ad04-911436bb453f" providerId="ADAL" clId="{2AE2489C-FDB9-5871-A8AA-35AE64D36BC6}" dt="2025-11-25T15:39:35.418" v="2649" actId="14100"/>
          <ac:spMkLst>
            <pc:docMk/>
            <pc:sldMk cId="1424767090" sldId="263"/>
            <ac:spMk id="2" creationId="{A06E224D-4AD1-D124-73D1-8AE18820B787}"/>
          </ac:spMkLst>
        </pc:spChg>
        <pc:spChg chg="add mod">
          <ac:chgData name="HANNA MATARELLI" userId="3e6caeaa-b451-4b64-ad04-911436bb453f" providerId="ADAL" clId="{2AE2489C-FDB9-5871-A8AA-35AE64D36BC6}" dt="2025-10-27T23:37:54.653" v="537" actId="122"/>
          <ac:spMkLst>
            <pc:docMk/>
            <pc:sldMk cId="1424767090" sldId="263"/>
            <ac:spMk id="24" creationId="{3BB874F3-DF85-9103-577E-185F56763DE1}"/>
          </ac:spMkLst>
        </pc:spChg>
        <pc:spChg chg="add mod">
          <ac:chgData name="HANNA MATARELLI" userId="3e6caeaa-b451-4b64-ad04-911436bb453f" providerId="ADAL" clId="{2AE2489C-FDB9-5871-A8AA-35AE64D36BC6}" dt="2025-10-27T23:39:11.967" v="563" actId="1076"/>
          <ac:spMkLst>
            <pc:docMk/>
            <pc:sldMk cId="1424767090" sldId="263"/>
            <ac:spMk id="27" creationId="{9296DC40-B1D7-3ECF-8344-32DC23BDD9E8}"/>
          </ac:spMkLst>
        </pc:spChg>
        <pc:spChg chg="add mod">
          <ac:chgData name="HANNA MATARELLI" userId="3e6caeaa-b451-4b64-ad04-911436bb453f" providerId="ADAL" clId="{2AE2489C-FDB9-5871-A8AA-35AE64D36BC6}" dt="2025-10-27T23:53:19.375" v="820" actId="1076"/>
          <ac:spMkLst>
            <pc:docMk/>
            <pc:sldMk cId="1424767090" sldId="263"/>
            <ac:spMk id="28" creationId="{0451F7D5-5E86-8458-8B9A-A2ED0C8A83CD}"/>
          </ac:spMkLst>
        </pc:spChg>
        <pc:spChg chg="add mod">
          <ac:chgData name="HANNA MATARELLI" userId="3e6caeaa-b451-4b64-ad04-911436bb453f" providerId="ADAL" clId="{2AE2489C-FDB9-5871-A8AA-35AE64D36BC6}" dt="2025-10-27T23:41:19.200" v="621" actId="1076"/>
          <ac:spMkLst>
            <pc:docMk/>
            <pc:sldMk cId="1424767090" sldId="263"/>
            <ac:spMk id="29" creationId="{7975FEE1-36FF-E9A1-D3A8-B2D752F93E68}"/>
          </ac:spMkLst>
        </pc:spChg>
        <pc:spChg chg="add mod">
          <ac:chgData name="HANNA MATARELLI" userId="3e6caeaa-b451-4b64-ad04-911436bb453f" providerId="ADAL" clId="{2AE2489C-FDB9-5871-A8AA-35AE64D36BC6}" dt="2025-10-27T23:42:16.934" v="653" actId="1076"/>
          <ac:spMkLst>
            <pc:docMk/>
            <pc:sldMk cId="1424767090" sldId="263"/>
            <ac:spMk id="30" creationId="{CAD393FA-F28D-2F20-1F83-16518C0199E8}"/>
          </ac:spMkLst>
        </pc:spChg>
        <pc:spChg chg="add mod">
          <ac:chgData name="HANNA MATARELLI" userId="3e6caeaa-b451-4b64-ad04-911436bb453f" providerId="ADAL" clId="{2AE2489C-FDB9-5871-A8AA-35AE64D36BC6}" dt="2025-10-27T23:45:33.316" v="700" actId="1076"/>
          <ac:spMkLst>
            <pc:docMk/>
            <pc:sldMk cId="1424767090" sldId="263"/>
            <ac:spMk id="31" creationId="{458B2B05-7993-91A1-E211-7FCB77DF9103}"/>
          </ac:spMkLst>
        </pc:spChg>
        <pc:spChg chg="add mod">
          <ac:chgData name="HANNA MATARELLI" userId="3e6caeaa-b451-4b64-ad04-911436bb453f" providerId="ADAL" clId="{2AE2489C-FDB9-5871-A8AA-35AE64D36BC6}" dt="2025-10-27T23:47:54.717" v="725" actId="1076"/>
          <ac:spMkLst>
            <pc:docMk/>
            <pc:sldMk cId="1424767090" sldId="263"/>
            <ac:spMk id="32" creationId="{CF303334-35AE-F692-304B-3223F227D673}"/>
          </ac:spMkLst>
        </pc:spChg>
        <pc:spChg chg="add mod">
          <ac:chgData name="HANNA MATARELLI" userId="3e6caeaa-b451-4b64-ad04-911436bb453f" providerId="ADAL" clId="{2AE2489C-FDB9-5871-A8AA-35AE64D36BC6}" dt="2025-10-27T23:53:49.289" v="823" actId="1076"/>
          <ac:spMkLst>
            <pc:docMk/>
            <pc:sldMk cId="1424767090" sldId="263"/>
            <ac:spMk id="33" creationId="{A3C89B68-1D86-FD19-D121-2634248EA7A9}"/>
          </ac:spMkLst>
        </pc:spChg>
        <pc:spChg chg="add mod">
          <ac:chgData name="HANNA MATARELLI" userId="3e6caeaa-b451-4b64-ad04-911436bb453f" providerId="ADAL" clId="{2AE2489C-FDB9-5871-A8AA-35AE64D36BC6}" dt="2025-10-27T23:49:58.484" v="776" actId="1076"/>
          <ac:spMkLst>
            <pc:docMk/>
            <pc:sldMk cId="1424767090" sldId="263"/>
            <ac:spMk id="34" creationId="{8B4743A1-5E43-4E47-602B-5F307235EAE8}"/>
          </ac:spMkLst>
        </pc:spChg>
        <pc:spChg chg="add mod">
          <ac:chgData name="HANNA MATARELLI" userId="3e6caeaa-b451-4b64-ad04-911436bb453f" providerId="ADAL" clId="{2AE2489C-FDB9-5871-A8AA-35AE64D36BC6}" dt="2025-10-27T23:53:27.469" v="821" actId="1076"/>
          <ac:spMkLst>
            <pc:docMk/>
            <pc:sldMk cId="1424767090" sldId="263"/>
            <ac:spMk id="35" creationId="{38FC4573-8FAA-08F9-79A6-73F83AA77DDF}"/>
          </ac:spMkLst>
        </pc:spChg>
        <pc:spChg chg="add mod">
          <ac:chgData name="HANNA MATARELLI" userId="3e6caeaa-b451-4b64-ad04-911436bb453f" providerId="ADAL" clId="{2AE2489C-FDB9-5871-A8AA-35AE64D36BC6}" dt="2025-10-27T23:53:04.289" v="819" actId="1076"/>
          <ac:spMkLst>
            <pc:docMk/>
            <pc:sldMk cId="1424767090" sldId="263"/>
            <ac:spMk id="36" creationId="{7CB0E467-F0A1-3D8D-2CBA-2363931761BE}"/>
          </ac:spMkLst>
        </pc:spChg>
        <pc:spChg chg="add mod">
          <ac:chgData name="HANNA MATARELLI" userId="3e6caeaa-b451-4b64-ad04-911436bb453f" providerId="ADAL" clId="{2AE2489C-FDB9-5871-A8AA-35AE64D36BC6}" dt="2025-10-27T23:54:58.334" v="863" actId="1076"/>
          <ac:spMkLst>
            <pc:docMk/>
            <pc:sldMk cId="1424767090" sldId="263"/>
            <ac:spMk id="37" creationId="{8463137D-84F8-5657-BA4E-0E80407C35A3}"/>
          </ac:spMkLst>
        </pc:spChg>
        <pc:picChg chg="mod">
          <ac:chgData name="HANNA MATARELLI" userId="3e6caeaa-b451-4b64-ad04-911436bb453f" providerId="ADAL" clId="{2AE2489C-FDB9-5871-A8AA-35AE64D36BC6}" dt="2025-10-27T23:30:42.667" v="394" actId="14100"/>
          <ac:picMkLst>
            <pc:docMk/>
            <pc:sldMk cId="1424767090" sldId="263"/>
            <ac:picMk id="3" creationId="{040359D1-9F3F-4EC8-AFAA-3376BD4BD1E0}"/>
          </ac:picMkLst>
        </pc:picChg>
        <pc:picChg chg="add mod">
          <ac:chgData name="HANNA MATARELLI" userId="3e6caeaa-b451-4b64-ad04-911436bb453f" providerId="ADAL" clId="{2AE2489C-FDB9-5871-A8AA-35AE64D36BC6}" dt="2025-10-27T23:02:47.138" v="82" actId="1076"/>
          <ac:picMkLst>
            <pc:docMk/>
            <pc:sldMk cId="1424767090" sldId="263"/>
            <ac:picMk id="4" creationId="{67D3EA66-8E75-E0F3-29CA-C5C9AE538E89}"/>
          </ac:picMkLst>
        </pc:picChg>
        <pc:picChg chg="mod">
          <ac:chgData name="HANNA MATARELLI" userId="3e6caeaa-b451-4b64-ad04-911436bb453f" providerId="ADAL" clId="{2AE2489C-FDB9-5871-A8AA-35AE64D36BC6}" dt="2025-10-27T23:30:38.318" v="393" actId="14100"/>
          <ac:picMkLst>
            <pc:docMk/>
            <pc:sldMk cId="1424767090" sldId="263"/>
            <ac:picMk id="6" creationId="{C3B8CBB6-4C84-D17F-18A4-99DFE2B6EF65}"/>
          </ac:picMkLst>
        </pc:picChg>
        <pc:picChg chg="mod modCrop">
          <ac:chgData name="HANNA MATARELLI" userId="3e6caeaa-b451-4b64-ad04-911436bb453f" providerId="ADAL" clId="{2AE2489C-FDB9-5871-A8AA-35AE64D36BC6}" dt="2025-10-27T23:30:27.235" v="391" actId="14100"/>
          <ac:picMkLst>
            <pc:docMk/>
            <pc:sldMk cId="1424767090" sldId="263"/>
            <ac:picMk id="8" creationId="{686488BC-270B-C91A-0577-47BA9ED94E3C}"/>
          </ac:picMkLst>
        </pc:picChg>
        <pc:picChg chg="add mod">
          <ac:chgData name="HANNA MATARELLI" userId="3e6caeaa-b451-4b64-ad04-911436bb453f" providerId="ADAL" clId="{2AE2489C-FDB9-5871-A8AA-35AE64D36BC6}" dt="2025-10-27T23:54:49.659" v="862" actId="1035"/>
          <ac:picMkLst>
            <pc:docMk/>
            <pc:sldMk cId="1424767090" sldId="263"/>
            <ac:picMk id="9" creationId="{857A478C-A50F-A765-8BA5-2D46FF3D1CB5}"/>
          </ac:picMkLst>
        </pc:picChg>
        <pc:picChg chg="mod">
          <ac:chgData name="HANNA MATARELLI" userId="3e6caeaa-b451-4b64-ad04-911436bb453f" providerId="ADAL" clId="{2AE2489C-FDB9-5871-A8AA-35AE64D36BC6}" dt="2025-10-27T23:31:22.617" v="399" actId="14100"/>
          <ac:picMkLst>
            <pc:docMk/>
            <pc:sldMk cId="1424767090" sldId="263"/>
            <ac:picMk id="10" creationId="{36908154-23C4-83F5-9B32-D5365755627A}"/>
          </ac:picMkLst>
        </pc:picChg>
        <pc:picChg chg="mod">
          <ac:chgData name="HANNA MATARELLI" userId="3e6caeaa-b451-4b64-ad04-911436bb453f" providerId="ADAL" clId="{2AE2489C-FDB9-5871-A8AA-35AE64D36BC6}" dt="2025-10-27T23:02:31.954" v="79" actId="1076"/>
          <ac:picMkLst>
            <pc:docMk/>
            <pc:sldMk cId="1424767090" sldId="263"/>
            <ac:picMk id="12" creationId="{DDC07129-8E45-EA80-6024-946B5F084F44}"/>
          </ac:picMkLst>
        </pc:picChg>
        <pc:picChg chg="add mod">
          <ac:chgData name="HANNA MATARELLI" userId="3e6caeaa-b451-4b64-ad04-911436bb453f" providerId="ADAL" clId="{2AE2489C-FDB9-5871-A8AA-35AE64D36BC6}" dt="2025-10-27T23:04:29.044" v="106" actId="14100"/>
          <ac:picMkLst>
            <pc:docMk/>
            <pc:sldMk cId="1424767090" sldId="263"/>
            <ac:picMk id="15" creationId="{47540602-C9E0-6BC9-2345-1A004D597542}"/>
          </ac:picMkLst>
        </pc:picChg>
        <pc:picChg chg="add mod">
          <ac:chgData name="HANNA MATARELLI" userId="3e6caeaa-b451-4b64-ad04-911436bb453f" providerId="ADAL" clId="{2AE2489C-FDB9-5871-A8AA-35AE64D36BC6}" dt="2025-10-27T23:31:44.326" v="402" actId="14100"/>
          <ac:picMkLst>
            <pc:docMk/>
            <pc:sldMk cId="1424767090" sldId="263"/>
            <ac:picMk id="17" creationId="{194BEAD5-2B24-0E90-96EC-98D637E6189F}"/>
          </ac:picMkLst>
        </pc:picChg>
        <pc:picChg chg="add mod">
          <ac:chgData name="HANNA MATARELLI" userId="3e6caeaa-b451-4b64-ad04-911436bb453f" providerId="ADAL" clId="{2AE2489C-FDB9-5871-A8AA-35AE64D36BC6}" dt="2025-10-27T23:30:33.790" v="392" actId="14100"/>
          <ac:picMkLst>
            <pc:docMk/>
            <pc:sldMk cId="1424767090" sldId="263"/>
            <ac:picMk id="19" creationId="{FF685C9D-664C-2E52-0064-41BD8CD2E990}"/>
          </ac:picMkLst>
        </pc:picChg>
        <pc:picChg chg="add mod">
          <ac:chgData name="HANNA MATARELLI" userId="3e6caeaa-b451-4b64-ad04-911436bb453f" providerId="ADAL" clId="{2AE2489C-FDB9-5871-A8AA-35AE64D36BC6}" dt="2025-10-27T23:31:37.884" v="401" actId="14100"/>
          <ac:picMkLst>
            <pc:docMk/>
            <pc:sldMk cId="1424767090" sldId="263"/>
            <ac:picMk id="21" creationId="{827BFF12-F6B5-F698-CF61-9E760AABAB58}"/>
          </ac:picMkLst>
        </pc:picChg>
        <pc:picChg chg="add mod modCrop">
          <ac:chgData name="HANNA MATARELLI" userId="3e6caeaa-b451-4b64-ad04-911436bb453f" providerId="ADAL" clId="{2AE2489C-FDB9-5871-A8AA-35AE64D36BC6}" dt="2025-10-27T23:30:19.584" v="390" actId="14100"/>
          <ac:picMkLst>
            <pc:docMk/>
            <pc:sldMk cId="1424767090" sldId="263"/>
            <ac:picMk id="23" creationId="{19A58493-479C-F4C1-0717-964D89A86EAC}"/>
          </ac:picMkLst>
        </pc:picChg>
      </pc:sldChg>
      <pc:sldChg chg="addSp modSp mod">
        <pc:chgData name="HANNA MATARELLI" userId="3e6caeaa-b451-4b64-ad04-911436bb453f" providerId="ADAL" clId="{2AE2489C-FDB9-5871-A8AA-35AE64D36BC6}" dt="2025-11-25T15:39:01.586" v="2640" actId="20577"/>
        <pc:sldMkLst>
          <pc:docMk/>
          <pc:sldMk cId="36264407" sldId="264"/>
        </pc:sldMkLst>
        <pc:spChg chg="add mod">
          <ac:chgData name="HANNA MATARELLI" userId="3e6caeaa-b451-4b64-ad04-911436bb453f" providerId="ADAL" clId="{2AE2489C-FDB9-5871-A8AA-35AE64D36BC6}" dt="2025-11-25T15:38:55.801" v="2637" actId="14100"/>
          <ac:spMkLst>
            <pc:docMk/>
            <pc:sldMk cId="36264407" sldId="264"/>
            <ac:spMk id="2" creationId="{28E12D69-8F5C-961F-94B9-25F37F4559F6}"/>
          </ac:spMkLst>
        </pc:spChg>
        <pc:spChg chg="mod">
          <ac:chgData name="HANNA MATARELLI" userId="3e6caeaa-b451-4b64-ad04-911436bb453f" providerId="ADAL" clId="{2AE2489C-FDB9-5871-A8AA-35AE64D36BC6}" dt="2025-11-25T15:39:01.586" v="2640" actId="20577"/>
          <ac:spMkLst>
            <pc:docMk/>
            <pc:sldMk cId="36264407" sldId="264"/>
            <ac:spMk id="3" creationId="{1DEA5C97-91A3-B768-6E13-62ACA9AF66DE}"/>
          </ac:spMkLst>
        </pc:spChg>
      </pc:sldChg>
      <pc:sldChg chg="addSp modSp mod">
        <pc:chgData name="HANNA MATARELLI" userId="3e6caeaa-b451-4b64-ad04-911436bb453f" providerId="ADAL" clId="{2AE2489C-FDB9-5871-A8AA-35AE64D36BC6}" dt="2025-11-25T15:40:11.351" v="2654" actId="14100"/>
        <pc:sldMkLst>
          <pc:docMk/>
          <pc:sldMk cId="1012631667" sldId="267"/>
        </pc:sldMkLst>
        <pc:spChg chg="add mod">
          <ac:chgData name="HANNA MATARELLI" userId="3e6caeaa-b451-4b64-ad04-911436bb453f" providerId="ADAL" clId="{2AE2489C-FDB9-5871-A8AA-35AE64D36BC6}" dt="2025-11-25T15:40:11.351" v="2654" actId="14100"/>
          <ac:spMkLst>
            <pc:docMk/>
            <pc:sldMk cId="1012631667" sldId="267"/>
            <ac:spMk id="2" creationId="{81F2DAC2-E877-E1D5-648B-F5FF0A6DC3A5}"/>
          </ac:spMkLst>
        </pc:spChg>
      </pc:sldChg>
      <pc:sldChg chg="addSp delSp modSp mod">
        <pc:chgData name="HANNA MATARELLI" userId="3e6caeaa-b451-4b64-ad04-911436bb453f" providerId="ADAL" clId="{2AE2489C-FDB9-5871-A8AA-35AE64D36BC6}" dt="2025-11-25T15:40:25.269" v="2655"/>
        <pc:sldMkLst>
          <pc:docMk/>
          <pc:sldMk cId="3361650697" sldId="271"/>
        </pc:sldMkLst>
        <pc:spChg chg="add mod">
          <ac:chgData name="HANNA MATARELLI" userId="3e6caeaa-b451-4b64-ad04-911436bb453f" providerId="ADAL" clId="{2AE2489C-FDB9-5871-A8AA-35AE64D36BC6}" dt="2025-11-03T23:19:10.589" v="1083" actId="1076"/>
          <ac:spMkLst>
            <pc:docMk/>
            <pc:sldMk cId="3361650697" sldId="271"/>
            <ac:spMk id="21" creationId="{5EEE245C-68FF-D1B8-7F8C-524391C0AFF6}"/>
          </ac:spMkLst>
        </pc:spChg>
        <pc:spChg chg="add mod">
          <ac:chgData name="HANNA MATARELLI" userId="3e6caeaa-b451-4b64-ad04-911436bb453f" providerId="ADAL" clId="{2AE2489C-FDB9-5871-A8AA-35AE64D36BC6}" dt="2025-11-03T23:20:27.602" v="1124" actId="1076"/>
          <ac:spMkLst>
            <pc:docMk/>
            <pc:sldMk cId="3361650697" sldId="271"/>
            <ac:spMk id="25" creationId="{2DB4C761-E41E-8814-F2B0-876A754EC25A}"/>
          </ac:spMkLst>
        </pc:spChg>
        <pc:spChg chg="add mod">
          <ac:chgData name="HANNA MATARELLI" userId="3e6caeaa-b451-4b64-ad04-911436bb453f" providerId="ADAL" clId="{2AE2489C-FDB9-5871-A8AA-35AE64D36BC6}" dt="2025-11-03T23:44:21.892" v="1533" actId="1076"/>
          <ac:spMkLst>
            <pc:docMk/>
            <pc:sldMk cId="3361650697" sldId="271"/>
            <ac:spMk id="26" creationId="{7A19730C-61A1-1806-3D0A-5C31E0C06AE6}"/>
          </ac:spMkLst>
        </pc:spChg>
        <pc:spChg chg="add mod">
          <ac:chgData name="HANNA MATARELLI" userId="3e6caeaa-b451-4b64-ad04-911436bb453f" providerId="ADAL" clId="{2AE2489C-FDB9-5871-A8AA-35AE64D36BC6}" dt="2025-11-03T23:21:59.754" v="1225" actId="1076"/>
          <ac:spMkLst>
            <pc:docMk/>
            <pc:sldMk cId="3361650697" sldId="271"/>
            <ac:spMk id="27" creationId="{FB096264-938E-FF6D-E375-79E3B189ADE3}"/>
          </ac:spMkLst>
        </pc:spChg>
        <pc:spChg chg="add mod">
          <ac:chgData name="HANNA MATARELLI" userId="3e6caeaa-b451-4b64-ad04-911436bb453f" providerId="ADAL" clId="{2AE2489C-FDB9-5871-A8AA-35AE64D36BC6}" dt="2025-11-03T23:41:48.329" v="1509" actId="1038"/>
          <ac:spMkLst>
            <pc:docMk/>
            <pc:sldMk cId="3361650697" sldId="271"/>
            <ac:spMk id="28" creationId="{FEC17307-08C3-1324-B138-6F583C815531}"/>
          </ac:spMkLst>
        </pc:spChg>
        <pc:spChg chg="add mod">
          <ac:chgData name="HANNA MATARELLI" userId="3e6caeaa-b451-4b64-ad04-911436bb453f" providerId="ADAL" clId="{2AE2489C-FDB9-5871-A8AA-35AE64D36BC6}" dt="2025-11-03T23:23:51.741" v="1323" actId="1038"/>
          <ac:spMkLst>
            <pc:docMk/>
            <pc:sldMk cId="3361650697" sldId="271"/>
            <ac:spMk id="29" creationId="{F2D536D7-F4CC-131C-5648-4FFDCDB92402}"/>
          </ac:spMkLst>
        </pc:spChg>
        <pc:spChg chg="add mod">
          <ac:chgData name="HANNA MATARELLI" userId="3e6caeaa-b451-4b64-ad04-911436bb453f" providerId="ADAL" clId="{2AE2489C-FDB9-5871-A8AA-35AE64D36BC6}" dt="2025-11-03T23:24:35.991" v="1361" actId="1038"/>
          <ac:spMkLst>
            <pc:docMk/>
            <pc:sldMk cId="3361650697" sldId="271"/>
            <ac:spMk id="30" creationId="{C7898550-5E87-DBB1-DFE5-1678661A10A2}"/>
          </ac:spMkLst>
        </pc:spChg>
        <pc:spChg chg="mod">
          <ac:chgData name="HANNA MATARELLI" userId="3e6caeaa-b451-4b64-ad04-911436bb453f" providerId="ADAL" clId="{2AE2489C-FDB9-5871-A8AA-35AE64D36BC6}" dt="2025-11-03T23:34:18.619" v="1497" actId="1076"/>
          <ac:spMkLst>
            <pc:docMk/>
            <pc:sldMk cId="3361650697" sldId="271"/>
            <ac:spMk id="32" creationId="{5F7BFDAB-614A-2CC3-B995-2640A6C766E6}"/>
          </ac:spMkLst>
        </pc:spChg>
        <pc:spChg chg="mod">
          <ac:chgData name="HANNA MATARELLI" userId="3e6caeaa-b451-4b64-ad04-911436bb453f" providerId="ADAL" clId="{2AE2489C-FDB9-5871-A8AA-35AE64D36BC6}" dt="2025-11-03T23:44:52.734" v="1538" actId="14100"/>
          <ac:spMkLst>
            <pc:docMk/>
            <pc:sldMk cId="3361650697" sldId="271"/>
            <ac:spMk id="33" creationId="{0651A398-451D-33C7-1B37-91AAEC98397F}"/>
          </ac:spMkLst>
        </pc:spChg>
        <pc:spChg chg="add mod">
          <ac:chgData name="HANNA MATARELLI" userId="3e6caeaa-b451-4b64-ad04-911436bb453f" providerId="ADAL" clId="{2AE2489C-FDB9-5871-A8AA-35AE64D36BC6}" dt="2025-11-25T15:40:25.269" v="2655"/>
          <ac:spMkLst>
            <pc:docMk/>
            <pc:sldMk cId="3361650697" sldId="271"/>
            <ac:spMk id="34" creationId="{0E35409A-14E7-FE69-9CC2-0C6779DF0CFC}"/>
          </ac:spMkLst>
        </pc:spChg>
        <pc:spChg chg="add del mod">
          <ac:chgData name="HANNA MATARELLI" userId="3e6caeaa-b451-4b64-ad04-911436bb453f" providerId="ADAL" clId="{2AE2489C-FDB9-5871-A8AA-35AE64D36BC6}" dt="2025-11-03T23:28:27.957" v="1442" actId="1035"/>
          <ac:spMkLst>
            <pc:docMk/>
            <pc:sldMk cId="3361650697" sldId="271"/>
            <ac:spMk id="36" creationId="{413D048D-2158-BE80-07A9-767C599B2FEF}"/>
          </ac:spMkLst>
        </pc:spChg>
        <pc:spChg chg="add mod">
          <ac:chgData name="HANNA MATARELLI" userId="3e6caeaa-b451-4b64-ad04-911436bb453f" providerId="ADAL" clId="{2AE2489C-FDB9-5871-A8AA-35AE64D36BC6}" dt="2025-11-03T23:32:26.893" v="1470" actId="1037"/>
          <ac:spMkLst>
            <pc:docMk/>
            <pc:sldMk cId="3361650697" sldId="271"/>
            <ac:spMk id="37" creationId="{F817B20C-0678-D08F-0AFE-584C6EBDBD6E}"/>
          </ac:spMkLst>
        </pc:spChg>
        <pc:spChg chg="add mod">
          <ac:chgData name="HANNA MATARELLI" userId="3e6caeaa-b451-4b64-ad04-911436bb453f" providerId="ADAL" clId="{2AE2489C-FDB9-5871-A8AA-35AE64D36BC6}" dt="2025-11-03T23:43:23.299" v="1523" actId="1076"/>
          <ac:spMkLst>
            <pc:docMk/>
            <pc:sldMk cId="3361650697" sldId="271"/>
            <ac:spMk id="38" creationId="{0DD0ABE6-2BBB-4088-4CD7-16D3ECC3F4F1}"/>
          </ac:spMkLst>
        </pc:spChg>
        <pc:picChg chg="mod">
          <ac:chgData name="HANNA MATARELLI" userId="3e6caeaa-b451-4b64-ad04-911436bb453f" providerId="ADAL" clId="{2AE2489C-FDB9-5871-A8AA-35AE64D36BC6}" dt="2025-11-03T23:44:04.700" v="1530" actId="14100"/>
          <ac:picMkLst>
            <pc:docMk/>
            <pc:sldMk cId="3361650697" sldId="271"/>
            <ac:picMk id="2" creationId="{3D30010C-B439-F1FE-21FC-7FBF7A83F009}"/>
          </ac:picMkLst>
        </pc:picChg>
        <pc:picChg chg="mod">
          <ac:chgData name="HANNA MATARELLI" userId="3e6caeaa-b451-4b64-ad04-911436bb453f" providerId="ADAL" clId="{2AE2489C-FDB9-5871-A8AA-35AE64D36BC6}" dt="2025-11-03T23:14:55.902" v="1008" actId="171"/>
          <ac:picMkLst>
            <pc:docMk/>
            <pc:sldMk cId="3361650697" sldId="271"/>
            <ac:picMk id="3" creationId="{26758A86-B18D-842F-95E0-48C8B73EB6C7}"/>
          </ac:picMkLst>
        </pc:picChg>
        <pc:picChg chg="add mod">
          <ac:chgData name="HANNA MATARELLI" userId="3e6caeaa-b451-4b64-ad04-911436bb453f" providerId="ADAL" clId="{2AE2489C-FDB9-5871-A8AA-35AE64D36BC6}" dt="2025-11-03T23:14:32.004" v="1004" actId="1076"/>
          <ac:picMkLst>
            <pc:docMk/>
            <pc:sldMk cId="3361650697" sldId="271"/>
            <ac:picMk id="5" creationId="{6C43A68A-CFB6-E2EE-4366-72E06C47BBC8}"/>
          </ac:picMkLst>
        </pc:picChg>
        <pc:picChg chg="mod">
          <ac:chgData name="HANNA MATARELLI" userId="3e6caeaa-b451-4b64-ad04-911436bb453f" providerId="ADAL" clId="{2AE2489C-FDB9-5871-A8AA-35AE64D36BC6}" dt="2025-11-03T23:14:13.453" v="1000" actId="14100"/>
          <ac:picMkLst>
            <pc:docMk/>
            <pc:sldMk cId="3361650697" sldId="271"/>
            <ac:picMk id="6" creationId="{F6A213D2-0B37-22DC-F2A9-B2F1769BD80A}"/>
          </ac:picMkLst>
        </pc:picChg>
        <pc:picChg chg="add mod">
          <ac:chgData name="HANNA MATARELLI" userId="3e6caeaa-b451-4b64-ad04-911436bb453f" providerId="ADAL" clId="{2AE2489C-FDB9-5871-A8AA-35AE64D36BC6}" dt="2025-11-03T23:15:01.683" v="1015" actId="170"/>
          <ac:picMkLst>
            <pc:docMk/>
            <pc:sldMk cId="3361650697" sldId="271"/>
            <ac:picMk id="7" creationId="{7E0E30E2-8EF5-567B-05BF-3BECCE14E4AB}"/>
          </ac:picMkLst>
        </pc:picChg>
        <pc:picChg chg="mod">
          <ac:chgData name="HANNA MATARELLI" userId="3e6caeaa-b451-4b64-ad04-911436bb453f" providerId="ADAL" clId="{2AE2489C-FDB9-5871-A8AA-35AE64D36BC6}" dt="2025-11-03T23:12:52.153" v="996" actId="14100"/>
          <ac:picMkLst>
            <pc:docMk/>
            <pc:sldMk cId="3361650697" sldId="271"/>
            <ac:picMk id="8" creationId="{613D9F76-5CAB-6955-9C6F-7CCC0C5C10A0}"/>
          </ac:picMkLst>
        </pc:picChg>
        <pc:picChg chg="add mod">
          <ac:chgData name="HANNA MATARELLI" userId="3e6caeaa-b451-4b64-ad04-911436bb453f" providerId="ADAL" clId="{2AE2489C-FDB9-5871-A8AA-35AE64D36BC6}" dt="2025-11-03T23:06:08.701" v="926" actId="14100"/>
          <ac:picMkLst>
            <pc:docMk/>
            <pc:sldMk cId="3361650697" sldId="271"/>
            <ac:picMk id="9" creationId="{424B06FB-F870-2653-C838-BB53E36DF1E1}"/>
          </ac:picMkLst>
        </pc:picChg>
        <pc:picChg chg="mod">
          <ac:chgData name="HANNA MATARELLI" userId="3e6caeaa-b451-4b64-ad04-911436bb453f" providerId="ADAL" clId="{2AE2489C-FDB9-5871-A8AA-35AE64D36BC6}" dt="2025-11-03T23:11:52.919" v="987" actId="170"/>
          <ac:picMkLst>
            <pc:docMk/>
            <pc:sldMk cId="3361650697" sldId="271"/>
            <ac:picMk id="10" creationId="{AE342E8F-6415-73B5-CC03-054FA0025B80}"/>
          </ac:picMkLst>
        </pc:picChg>
        <pc:picChg chg="mod">
          <ac:chgData name="HANNA MATARELLI" userId="3e6caeaa-b451-4b64-ad04-911436bb453f" providerId="ADAL" clId="{2AE2489C-FDB9-5871-A8AA-35AE64D36BC6}" dt="2025-11-03T23:15:05.866" v="1019" actId="170"/>
          <ac:picMkLst>
            <pc:docMk/>
            <pc:sldMk cId="3361650697" sldId="271"/>
            <ac:picMk id="11" creationId="{104D86F9-28C9-A53C-3E4B-E9BD2C62CEF5}"/>
          </ac:picMkLst>
        </pc:picChg>
        <pc:picChg chg="mod">
          <ac:chgData name="HANNA MATARELLI" userId="3e6caeaa-b451-4b64-ad04-911436bb453f" providerId="ADAL" clId="{2AE2489C-FDB9-5871-A8AA-35AE64D36BC6}" dt="2025-11-03T23:12:20.771" v="992" actId="14100"/>
          <ac:picMkLst>
            <pc:docMk/>
            <pc:sldMk cId="3361650697" sldId="271"/>
            <ac:picMk id="12" creationId="{E9E88185-92DD-9DD5-2614-D38F7E8242EF}"/>
          </ac:picMkLst>
        </pc:picChg>
        <pc:picChg chg="mod">
          <ac:chgData name="HANNA MATARELLI" userId="3e6caeaa-b451-4b64-ad04-911436bb453f" providerId="ADAL" clId="{2AE2489C-FDB9-5871-A8AA-35AE64D36BC6}" dt="2025-11-03T23:15:39.750" v="1030" actId="170"/>
          <ac:picMkLst>
            <pc:docMk/>
            <pc:sldMk cId="3361650697" sldId="271"/>
            <ac:picMk id="13" creationId="{90198588-1405-E12B-3212-FABDAC81EECE}"/>
          </ac:picMkLst>
        </pc:picChg>
        <pc:picChg chg="mod">
          <ac:chgData name="HANNA MATARELLI" userId="3e6caeaa-b451-4b64-ad04-911436bb453f" providerId="ADAL" clId="{2AE2489C-FDB9-5871-A8AA-35AE64D36BC6}" dt="2025-11-03T23:09:40.125" v="954" actId="14100"/>
          <ac:picMkLst>
            <pc:docMk/>
            <pc:sldMk cId="3361650697" sldId="271"/>
            <ac:picMk id="14" creationId="{84C3B23A-8CA9-48C0-F62E-8A9A1BAD0848}"/>
          </ac:picMkLst>
        </pc:picChg>
        <pc:picChg chg="mod">
          <ac:chgData name="HANNA MATARELLI" userId="3e6caeaa-b451-4b64-ad04-911436bb453f" providerId="ADAL" clId="{2AE2489C-FDB9-5871-A8AA-35AE64D36BC6}" dt="2025-11-03T23:44:32.133" v="1535" actId="14100"/>
          <ac:picMkLst>
            <pc:docMk/>
            <pc:sldMk cId="3361650697" sldId="271"/>
            <ac:picMk id="15" creationId="{D63FC650-6F96-112A-2FFB-2352CC81A2B7}"/>
          </ac:picMkLst>
        </pc:picChg>
        <pc:picChg chg="mod">
          <ac:chgData name="HANNA MATARELLI" userId="3e6caeaa-b451-4b64-ad04-911436bb453f" providerId="ADAL" clId="{2AE2489C-FDB9-5871-A8AA-35AE64D36BC6}" dt="2025-11-03T23:12:48.720" v="995" actId="14100"/>
          <ac:picMkLst>
            <pc:docMk/>
            <pc:sldMk cId="3361650697" sldId="271"/>
            <ac:picMk id="16" creationId="{85B46FD0-CBBB-3C4F-4739-A17856303719}"/>
          </ac:picMkLst>
        </pc:picChg>
        <pc:picChg chg="mod">
          <ac:chgData name="HANNA MATARELLI" userId="3e6caeaa-b451-4b64-ad04-911436bb453f" providerId="ADAL" clId="{2AE2489C-FDB9-5871-A8AA-35AE64D36BC6}" dt="2025-11-03T23:15:17.921" v="1021" actId="14100"/>
          <ac:picMkLst>
            <pc:docMk/>
            <pc:sldMk cId="3361650697" sldId="271"/>
            <ac:picMk id="17" creationId="{46BBF252-047A-8372-EE43-669467D8E444}"/>
          </ac:picMkLst>
        </pc:picChg>
        <pc:picChg chg="mod">
          <ac:chgData name="HANNA MATARELLI" userId="3e6caeaa-b451-4b64-ad04-911436bb453f" providerId="ADAL" clId="{2AE2489C-FDB9-5871-A8AA-35AE64D36BC6}" dt="2025-11-03T23:15:51.236" v="1032" actId="14100"/>
          <ac:picMkLst>
            <pc:docMk/>
            <pc:sldMk cId="3361650697" sldId="271"/>
            <ac:picMk id="18" creationId="{4454DCE1-F9F6-DB23-FFCC-AA6788E41CC9}"/>
          </ac:picMkLst>
        </pc:picChg>
      </pc:sldChg>
      <pc:sldChg chg="addSp modSp mod">
        <pc:chgData name="HANNA MATARELLI" userId="3e6caeaa-b451-4b64-ad04-911436bb453f" providerId="ADAL" clId="{2AE2489C-FDB9-5871-A8AA-35AE64D36BC6}" dt="2025-11-25T15:40:49.269" v="2659" actId="1036"/>
        <pc:sldMkLst>
          <pc:docMk/>
          <pc:sldMk cId="3511134238" sldId="272"/>
        </pc:sldMkLst>
        <pc:spChg chg="add mod">
          <ac:chgData name="HANNA MATARELLI" userId="3e6caeaa-b451-4b64-ad04-911436bb453f" providerId="ADAL" clId="{2AE2489C-FDB9-5871-A8AA-35AE64D36BC6}" dt="2025-11-25T15:40:49.269" v="2659" actId="1036"/>
          <ac:spMkLst>
            <pc:docMk/>
            <pc:sldMk cId="3511134238" sldId="272"/>
            <ac:spMk id="7" creationId="{2DE6C6EF-DE59-6EEB-17C2-BDD13A8003B3}"/>
          </ac:spMkLst>
        </pc:spChg>
      </pc:sldChg>
      <pc:sldChg chg="addSp modSp mod">
        <pc:chgData name="HANNA MATARELLI" userId="3e6caeaa-b451-4b64-ad04-911436bb453f" providerId="ADAL" clId="{2AE2489C-FDB9-5871-A8AA-35AE64D36BC6}" dt="2025-11-25T15:41:10.842" v="2663" actId="1036"/>
        <pc:sldMkLst>
          <pc:docMk/>
          <pc:sldMk cId="255952485" sldId="274"/>
        </pc:sldMkLst>
        <pc:spChg chg="add mod">
          <ac:chgData name="HANNA MATARELLI" userId="3e6caeaa-b451-4b64-ad04-911436bb453f" providerId="ADAL" clId="{2AE2489C-FDB9-5871-A8AA-35AE64D36BC6}" dt="2025-11-25T15:41:10.842" v="2663" actId="1036"/>
          <ac:spMkLst>
            <pc:docMk/>
            <pc:sldMk cId="255952485" sldId="274"/>
            <ac:spMk id="2" creationId="{4E75DF0D-692D-760A-C5D4-FD356899F045}"/>
          </ac:spMkLst>
        </pc:spChg>
        <pc:spChg chg="mod">
          <ac:chgData name="HANNA MATARELLI" userId="3e6caeaa-b451-4b64-ad04-911436bb453f" providerId="ADAL" clId="{2AE2489C-FDB9-5871-A8AA-35AE64D36BC6}" dt="2025-11-13T23:34:54.444" v="1826" actId="931"/>
          <ac:spMkLst>
            <pc:docMk/>
            <pc:sldMk cId="255952485" sldId="274"/>
            <ac:spMk id="12" creationId="{2296E928-864E-8A25-7F31-A9759EC770B6}"/>
          </ac:spMkLst>
        </pc:spChg>
        <pc:picChg chg="mod">
          <ac:chgData name="HANNA MATARELLI" userId="3e6caeaa-b451-4b64-ad04-911436bb453f" providerId="ADAL" clId="{2AE2489C-FDB9-5871-A8AA-35AE64D36BC6}" dt="2025-11-13T23:26:22.225" v="1775" actId="931"/>
          <ac:picMkLst>
            <pc:docMk/>
            <pc:sldMk cId="255952485" sldId="274"/>
            <ac:picMk id="6" creationId="{49E5D2A4-EBFB-A452-3D9B-05B66ADDC179}"/>
          </ac:picMkLst>
        </pc:picChg>
      </pc:sldChg>
      <pc:sldChg chg="addSp delSp modSp mod">
        <pc:chgData name="HANNA MATARELLI" userId="3e6caeaa-b451-4b64-ad04-911436bb453f" providerId="ADAL" clId="{2AE2489C-FDB9-5871-A8AA-35AE64D36BC6}" dt="2025-11-25T15:41:35.351" v="2673" actId="1076"/>
        <pc:sldMkLst>
          <pc:docMk/>
          <pc:sldMk cId="1696159578" sldId="276"/>
        </pc:sldMkLst>
        <pc:spChg chg="add mod">
          <ac:chgData name="HANNA MATARELLI" userId="3e6caeaa-b451-4b64-ad04-911436bb453f" providerId="ADAL" clId="{2AE2489C-FDB9-5871-A8AA-35AE64D36BC6}" dt="2025-11-25T15:41:35.351" v="2673" actId="1076"/>
          <ac:spMkLst>
            <pc:docMk/>
            <pc:sldMk cId="1696159578" sldId="276"/>
            <ac:spMk id="2" creationId="{6DE3988A-BDA3-20C2-11A5-1AFC1C8A0A37}"/>
          </ac:spMkLst>
        </pc:spChg>
        <pc:spChg chg="mod">
          <ac:chgData name="HANNA MATARELLI" userId="3e6caeaa-b451-4b64-ad04-911436bb453f" providerId="ADAL" clId="{2AE2489C-FDB9-5871-A8AA-35AE64D36BC6}" dt="2025-11-14T00:25:34.547" v="2561" actId="207"/>
          <ac:spMkLst>
            <pc:docMk/>
            <pc:sldMk cId="1696159578" sldId="276"/>
            <ac:spMk id="3" creationId="{4D32FDC5-C2DB-67D3-CC49-380A44E63126}"/>
          </ac:spMkLst>
        </pc:spChg>
        <pc:spChg chg="add mod">
          <ac:chgData name="HANNA MATARELLI" userId="3e6caeaa-b451-4b64-ad04-911436bb453f" providerId="ADAL" clId="{2AE2489C-FDB9-5871-A8AA-35AE64D36BC6}" dt="2025-11-13T23:42:14.643" v="1987" actId="13926"/>
          <ac:spMkLst>
            <pc:docMk/>
            <pc:sldMk cId="1696159578" sldId="276"/>
            <ac:spMk id="19" creationId="{A395B357-00F9-1562-2BD4-C1DA31B991D9}"/>
          </ac:spMkLst>
        </pc:spChg>
        <pc:spChg chg="add mod">
          <ac:chgData name="HANNA MATARELLI" userId="3e6caeaa-b451-4b64-ad04-911436bb453f" providerId="ADAL" clId="{2AE2489C-FDB9-5871-A8AA-35AE64D36BC6}" dt="2025-11-13T23:42:06.793" v="1986" actId="13926"/>
          <ac:spMkLst>
            <pc:docMk/>
            <pc:sldMk cId="1696159578" sldId="276"/>
            <ac:spMk id="21" creationId="{602EB507-3E8E-8996-2FF8-87B8B165C368}"/>
          </ac:spMkLst>
        </pc:spChg>
        <pc:spChg chg="add mod">
          <ac:chgData name="HANNA MATARELLI" userId="3e6caeaa-b451-4b64-ad04-911436bb453f" providerId="ADAL" clId="{2AE2489C-FDB9-5871-A8AA-35AE64D36BC6}" dt="2025-11-13T23:41:58.543" v="1985" actId="13926"/>
          <ac:spMkLst>
            <pc:docMk/>
            <pc:sldMk cId="1696159578" sldId="276"/>
            <ac:spMk id="22" creationId="{F748FB95-4C4D-8A3A-47E1-2FB567A7ED7A}"/>
          </ac:spMkLst>
        </pc:spChg>
        <pc:spChg chg="add mod">
          <ac:chgData name="HANNA MATARELLI" userId="3e6caeaa-b451-4b64-ad04-911436bb453f" providerId="ADAL" clId="{2AE2489C-FDB9-5871-A8AA-35AE64D36BC6}" dt="2025-11-13T23:46:12.875" v="2108" actId="13926"/>
          <ac:spMkLst>
            <pc:docMk/>
            <pc:sldMk cId="1696159578" sldId="276"/>
            <ac:spMk id="23" creationId="{103F768E-B110-ED99-0B09-D8C10F7C2879}"/>
          </ac:spMkLst>
        </pc:spChg>
        <pc:spChg chg="add mod">
          <ac:chgData name="HANNA MATARELLI" userId="3e6caeaa-b451-4b64-ad04-911436bb453f" providerId="ADAL" clId="{2AE2489C-FDB9-5871-A8AA-35AE64D36BC6}" dt="2025-11-13T23:46:04.708" v="2107" actId="13926"/>
          <ac:spMkLst>
            <pc:docMk/>
            <pc:sldMk cId="1696159578" sldId="276"/>
            <ac:spMk id="24" creationId="{C430A865-856F-C297-62B0-1A32DF38D716}"/>
          </ac:spMkLst>
        </pc:spChg>
        <pc:spChg chg="add mod">
          <ac:chgData name="HANNA MATARELLI" userId="3e6caeaa-b451-4b64-ad04-911436bb453f" providerId="ADAL" clId="{2AE2489C-FDB9-5871-A8AA-35AE64D36BC6}" dt="2025-11-13T23:45:57.142" v="2106" actId="13926"/>
          <ac:spMkLst>
            <pc:docMk/>
            <pc:sldMk cId="1696159578" sldId="276"/>
            <ac:spMk id="30" creationId="{FF392385-F359-DC99-12DE-633955159699}"/>
          </ac:spMkLst>
        </pc:spChg>
        <pc:spChg chg="add">
          <ac:chgData name="HANNA MATARELLI" userId="3e6caeaa-b451-4b64-ad04-911436bb453f" providerId="ADAL" clId="{2AE2489C-FDB9-5871-A8AA-35AE64D36BC6}" dt="2025-11-13T23:35:07.658" v="1829" actId="26606"/>
          <ac:spMkLst>
            <pc:docMk/>
            <pc:sldMk cId="1696159578" sldId="276"/>
            <ac:spMk id="60" creationId="{C7336F7B-7038-4227-BCAC-E417CC3F669D}"/>
          </ac:spMkLst>
        </pc:spChg>
        <pc:picChg chg="mod ord modCrop">
          <ac:chgData name="HANNA MATARELLI" userId="3e6caeaa-b451-4b64-ad04-911436bb453f" providerId="ADAL" clId="{2AE2489C-FDB9-5871-A8AA-35AE64D36BC6}" dt="2025-11-13T23:47:51.590" v="2147" actId="14100"/>
          <ac:picMkLst>
            <pc:docMk/>
            <pc:sldMk cId="1696159578" sldId="276"/>
            <ac:picMk id="5" creationId="{84FF12EC-7F37-CCF3-6B6B-621AA0B9EAC1}"/>
          </ac:picMkLst>
        </pc:picChg>
        <pc:picChg chg="mod ord modCrop">
          <ac:chgData name="HANNA MATARELLI" userId="3e6caeaa-b451-4b64-ad04-911436bb453f" providerId="ADAL" clId="{2AE2489C-FDB9-5871-A8AA-35AE64D36BC6}" dt="2025-11-13T23:42:35.993" v="1993" actId="1076"/>
          <ac:picMkLst>
            <pc:docMk/>
            <pc:sldMk cId="1696159578" sldId="276"/>
            <ac:picMk id="7" creationId="{10A2EC15-FDFD-66D9-A392-5F4BDECFF359}"/>
          </ac:picMkLst>
        </pc:picChg>
        <pc:picChg chg="mod ord modCrop">
          <ac:chgData name="HANNA MATARELLI" userId="3e6caeaa-b451-4b64-ad04-911436bb453f" providerId="ADAL" clId="{2AE2489C-FDB9-5871-A8AA-35AE64D36BC6}" dt="2025-11-13T23:47:54.157" v="2148" actId="14100"/>
          <ac:picMkLst>
            <pc:docMk/>
            <pc:sldMk cId="1696159578" sldId="276"/>
            <ac:picMk id="9" creationId="{F4EAA189-2BB9-C4C0-9569-028E10364173}"/>
          </ac:picMkLst>
        </pc:picChg>
        <pc:picChg chg="mod ord modCrop">
          <ac:chgData name="HANNA MATARELLI" userId="3e6caeaa-b451-4b64-ad04-911436bb453f" providerId="ADAL" clId="{2AE2489C-FDB9-5871-A8AA-35AE64D36BC6}" dt="2025-11-13T23:35:28.069" v="1831" actId="18131"/>
          <ac:picMkLst>
            <pc:docMk/>
            <pc:sldMk cId="1696159578" sldId="276"/>
            <ac:picMk id="11" creationId="{F800A26D-B126-C612-3AD9-3798DA06ACFF}"/>
          </ac:picMkLst>
        </pc:picChg>
        <pc:picChg chg="add mod modCrop">
          <ac:chgData name="HANNA MATARELLI" userId="3e6caeaa-b451-4b64-ad04-911436bb453f" providerId="ADAL" clId="{2AE2489C-FDB9-5871-A8AA-35AE64D36BC6}" dt="2025-11-13T23:47:48.659" v="2146" actId="14100"/>
          <ac:picMkLst>
            <pc:docMk/>
            <pc:sldMk cId="1696159578" sldId="276"/>
            <ac:picMk id="14" creationId="{33B1919E-0767-B122-92F3-05FA9CF6A188}"/>
          </ac:picMkLst>
        </pc:picChg>
        <pc:picChg chg="add mod modCrop">
          <ac:chgData name="HANNA MATARELLI" userId="3e6caeaa-b451-4b64-ad04-911436bb453f" providerId="ADAL" clId="{2AE2489C-FDB9-5871-A8AA-35AE64D36BC6}" dt="2025-11-13T23:43:27.343" v="2028" actId="1076"/>
          <ac:picMkLst>
            <pc:docMk/>
            <pc:sldMk cId="1696159578" sldId="276"/>
            <ac:picMk id="17" creationId="{6B02A277-494B-3418-51D0-4A8B89AF2DB8}"/>
          </ac:picMkLst>
        </pc:picChg>
      </pc:sldChg>
      <pc:sldChg chg="addSp delSp modSp mod setBg">
        <pc:chgData name="HANNA MATARELLI" userId="3e6caeaa-b451-4b64-ad04-911436bb453f" providerId="ADAL" clId="{2AE2489C-FDB9-5871-A8AA-35AE64D36BC6}" dt="2025-11-25T15:41:52.219" v="2675" actId="1076"/>
        <pc:sldMkLst>
          <pc:docMk/>
          <pc:sldMk cId="3519304972" sldId="277"/>
        </pc:sldMkLst>
        <pc:spChg chg="add mod">
          <ac:chgData name="HANNA MATARELLI" userId="3e6caeaa-b451-4b64-ad04-911436bb453f" providerId="ADAL" clId="{2AE2489C-FDB9-5871-A8AA-35AE64D36BC6}" dt="2025-11-25T15:41:52.219" v="2675" actId="1076"/>
          <ac:spMkLst>
            <pc:docMk/>
            <pc:sldMk cId="3519304972" sldId="277"/>
            <ac:spMk id="2" creationId="{C66F2FAF-AECD-A371-D402-0B1D9D488332}"/>
          </ac:spMkLst>
        </pc:spChg>
        <pc:spChg chg="mod">
          <ac:chgData name="HANNA MATARELLI" userId="3e6caeaa-b451-4b64-ad04-911436bb453f" providerId="ADAL" clId="{2AE2489C-FDB9-5871-A8AA-35AE64D36BC6}" dt="2025-11-14T00:25:59.774" v="2563" actId="2711"/>
          <ac:spMkLst>
            <pc:docMk/>
            <pc:sldMk cId="3519304972" sldId="277"/>
            <ac:spMk id="4" creationId="{0CB6386B-BB53-E23F-8CAF-57DAE2964735}"/>
          </ac:spMkLst>
        </pc:spChg>
        <pc:spChg chg="mod ord">
          <ac:chgData name="HANNA MATARELLI" userId="3e6caeaa-b451-4b64-ad04-911436bb453f" providerId="ADAL" clId="{2AE2489C-FDB9-5871-A8AA-35AE64D36BC6}" dt="2025-11-14T00:27:34.196" v="2571" actId="207"/>
          <ac:spMkLst>
            <pc:docMk/>
            <pc:sldMk cId="3519304972" sldId="277"/>
            <ac:spMk id="8" creationId="{344F282C-3091-C9EB-298C-3664A03DC883}"/>
          </ac:spMkLst>
        </pc:spChg>
        <pc:spChg chg="add mod">
          <ac:chgData name="HANNA MATARELLI" userId="3e6caeaa-b451-4b64-ad04-911436bb453f" providerId="ADAL" clId="{2AE2489C-FDB9-5871-A8AA-35AE64D36BC6}" dt="2025-11-14T00:21:28.912" v="2541" actId="20577"/>
          <ac:spMkLst>
            <pc:docMk/>
            <pc:sldMk cId="3519304972" sldId="277"/>
            <ac:spMk id="23" creationId="{81358AC2-C922-33D5-7835-5F06111123E2}"/>
          </ac:spMkLst>
        </pc:spChg>
        <pc:spChg chg="add mod">
          <ac:chgData name="HANNA MATARELLI" userId="3e6caeaa-b451-4b64-ad04-911436bb453f" providerId="ADAL" clId="{2AE2489C-FDB9-5871-A8AA-35AE64D36BC6}" dt="2025-11-14T00:32:48.023" v="2598" actId="1036"/>
          <ac:spMkLst>
            <pc:docMk/>
            <pc:sldMk cId="3519304972" sldId="277"/>
            <ac:spMk id="25" creationId="{FAC23E8F-DE53-C88E-4870-77648441F13E}"/>
          </ac:spMkLst>
        </pc:spChg>
        <pc:spChg chg="add mod">
          <ac:chgData name="HANNA MATARELLI" userId="3e6caeaa-b451-4b64-ad04-911436bb453f" providerId="ADAL" clId="{2AE2489C-FDB9-5871-A8AA-35AE64D36BC6}" dt="2025-11-14T00:31:48.401" v="2585" actId="1038"/>
          <ac:spMkLst>
            <pc:docMk/>
            <pc:sldMk cId="3519304972" sldId="277"/>
            <ac:spMk id="27" creationId="{900F29D0-CE93-1677-4039-E3A787AAAA74}"/>
          </ac:spMkLst>
        </pc:spChg>
        <pc:spChg chg="add mod">
          <ac:chgData name="HANNA MATARELLI" userId="3e6caeaa-b451-4b64-ad04-911436bb453f" providerId="ADAL" clId="{2AE2489C-FDB9-5871-A8AA-35AE64D36BC6}" dt="2025-11-14T00:31:30.398" v="2580" actId="1076"/>
          <ac:spMkLst>
            <pc:docMk/>
            <pc:sldMk cId="3519304972" sldId="277"/>
            <ac:spMk id="29" creationId="{135C5264-E824-A33B-AF8D-011DF5CA1E7E}"/>
          </ac:spMkLst>
        </pc:spChg>
        <pc:spChg chg="add mod">
          <ac:chgData name="HANNA MATARELLI" userId="3e6caeaa-b451-4b64-ad04-911436bb453f" providerId="ADAL" clId="{2AE2489C-FDB9-5871-A8AA-35AE64D36BC6}" dt="2025-11-14T00:32:25.782" v="2594" actId="14100"/>
          <ac:spMkLst>
            <pc:docMk/>
            <pc:sldMk cId="3519304972" sldId="277"/>
            <ac:spMk id="31" creationId="{F4C71B76-D8E9-A910-CF58-6F104B21FF6E}"/>
          </ac:spMkLst>
        </pc:spChg>
        <pc:spChg chg="add">
          <ac:chgData name="HANNA MATARELLI" userId="3e6caeaa-b451-4b64-ad04-911436bb453f" providerId="ADAL" clId="{2AE2489C-FDB9-5871-A8AA-35AE64D36BC6}" dt="2025-11-14T00:05:15.975" v="2335" actId="26606"/>
          <ac:spMkLst>
            <pc:docMk/>
            <pc:sldMk cId="3519304972" sldId="277"/>
            <ac:spMk id="32" creationId="{E73BBE33-B533-4661-8A6A-6BD8D05EB19A}"/>
          </ac:spMkLst>
        </pc:spChg>
        <pc:spChg chg="add mod">
          <ac:chgData name="HANNA MATARELLI" userId="3e6caeaa-b451-4b64-ad04-911436bb453f" providerId="ADAL" clId="{2AE2489C-FDB9-5871-A8AA-35AE64D36BC6}" dt="2025-11-14T00:32:13.498" v="2592" actId="122"/>
          <ac:spMkLst>
            <pc:docMk/>
            <pc:sldMk cId="3519304972" sldId="277"/>
            <ac:spMk id="33" creationId="{62B737F1-4C52-8AD0-AA53-7217118C2562}"/>
          </ac:spMkLst>
        </pc:spChg>
        <pc:picChg chg="add del mod ord modCrop">
          <ac:chgData name="HANNA MATARELLI" userId="3e6caeaa-b451-4b64-ad04-911436bb453f" providerId="ADAL" clId="{2AE2489C-FDB9-5871-A8AA-35AE64D36BC6}" dt="2025-11-14T00:07:32.540" v="2362" actId="14100"/>
          <ac:picMkLst>
            <pc:docMk/>
            <pc:sldMk cId="3519304972" sldId="277"/>
            <ac:picMk id="3" creationId="{9297DB17-13C5-BFE8-83EE-F5FD5E04584F}"/>
          </ac:picMkLst>
        </pc:picChg>
        <pc:picChg chg="mod ord modCrop">
          <ac:chgData name="HANNA MATARELLI" userId="3e6caeaa-b451-4b64-ad04-911436bb453f" providerId="ADAL" clId="{2AE2489C-FDB9-5871-A8AA-35AE64D36BC6}" dt="2025-11-14T00:05:57.084" v="2340" actId="732"/>
          <ac:picMkLst>
            <pc:docMk/>
            <pc:sldMk cId="3519304972" sldId="277"/>
            <ac:picMk id="5" creationId="{EAD9AA06-0E21-13D0-BBD6-4010B7C3152B}"/>
          </ac:picMkLst>
        </pc:picChg>
        <pc:picChg chg="mod ord modCrop">
          <ac:chgData name="HANNA MATARELLI" userId="3e6caeaa-b451-4b64-ad04-911436bb453f" providerId="ADAL" clId="{2AE2489C-FDB9-5871-A8AA-35AE64D36BC6}" dt="2025-11-14T00:05:15.975" v="2335" actId="26606"/>
          <ac:picMkLst>
            <pc:docMk/>
            <pc:sldMk cId="3519304972" sldId="277"/>
            <ac:picMk id="6" creationId="{10B61B28-A2E0-5A49-F353-4626949C742C}"/>
          </ac:picMkLst>
        </pc:picChg>
        <pc:picChg chg="mod ord modCrop">
          <ac:chgData name="HANNA MATARELLI" userId="3e6caeaa-b451-4b64-ad04-911436bb453f" providerId="ADAL" clId="{2AE2489C-FDB9-5871-A8AA-35AE64D36BC6}" dt="2025-11-14T00:08:28.341" v="2374" actId="14100"/>
          <ac:picMkLst>
            <pc:docMk/>
            <pc:sldMk cId="3519304972" sldId="277"/>
            <ac:picMk id="7" creationId="{2D6806D9-26E7-E01E-6B62-30A866561828}"/>
          </ac:picMkLst>
        </pc:picChg>
        <pc:picChg chg="add mod modCrop">
          <ac:chgData name="HANNA MATARELLI" userId="3e6caeaa-b451-4b64-ad04-911436bb453f" providerId="ADAL" clId="{2AE2489C-FDB9-5871-A8AA-35AE64D36BC6}" dt="2025-11-14T00:07:37.657" v="2363" actId="14100"/>
          <ac:picMkLst>
            <pc:docMk/>
            <pc:sldMk cId="3519304972" sldId="277"/>
            <ac:picMk id="12" creationId="{5AB123A9-81AE-3DFA-9B95-41EB94201305}"/>
          </ac:picMkLst>
        </pc:picChg>
        <pc:picChg chg="add mod modCrop">
          <ac:chgData name="HANNA MATARELLI" userId="3e6caeaa-b451-4b64-ad04-911436bb453f" providerId="ADAL" clId="{2AE2489C-FDB9-5871-A8AA-35AE64D36BC6}" dt="2025-11-14T00:10:49.208" v="2396" actId="14100"/>
          <ac:picMkLst>
            <pc:docMk/>
            <pc:sldMk cId="3519304972" sldId="277"/>
            <ac:picMk id="18" creationId="{5C2B2059-A7AD-3E3F-362B-1FBF91C5CE15}"/>
          </ac:picMkLst>
        </pc:picChg>
        <pc:picChg chg="add mod modCrop">
          <ac:chgData name="HANNA MATARELLI" userId="3e6caeaa-b451-4b64-ad04-911436bb453f" providerId="ADAL" clId="{2AE2489C-FDB9-5871-A8AA-35AE64D36BC6}" dt="2025-11-14T00:14:10.310" v="2409" actId="14100"/>
          <ac:picMkLst>
            <pc:docMk/>
            <pc:sldMk cId="3519304972" sldId="277"/>
            <ac:picMk id="21" creationId="{4A28B5F9-175E-6A1D-DA98-E470DE85FC8E}"/>
          </ac:picMkLst>
        </pc:picChg>
      </pc:sldChg>
    </pc:docChg>
  </pc:docChgLst>
  <pc:docChgLst>
    <pc:chgData name="HANNA MATARELLI" userId="S::hanna_matarelli@fitnyc.edu::3e6caeaa-b451-4b64-ad04-911436bb453f" providerId="AD" clId="Web-{78B5E528-CBAE-F62D-92B1-AEBAC6C9BDBA}"/>
    <pc:docChg chg="addSld modSld">
      <pc:chgData name="HANNA MATARELLI" userId="S::hanna_matarelli@fitnyc.edu::3e6caeaa-b451-4b64-ad04-911436bb453f" providerId="AD" clId="Web-{78B5E528-CBAE-F62D-92B1-AEBAC6C9BDBA}" dt="2025-10-19T20:16:10.521" v="219" actId="20577"/>
      <pc:docMkLst>
        <pc:docMk/>
      </pc:docMkLst>
      <pc:sldChg chg="addSp delSp modSp mod setBg">
        <pc:chgData name="HANNA MATARELLI" userId="S::hanna_matarelli@fitnyc.edu::3e6caeaa-b451-4b64-ad04-911436bb453f" providerId="AD" clId="Web-{78B5E528-CBAE-F62D-92B1-AEBAC6C9BDBA}" dt="2025-10-19T19:05:32.777" v="24"/>
        <pc:sldMkLst>
          <pc:docMk/>
          <pc:sldMk cId="4293975180" sldId="257"/>
        </pc:sldMkLst>
      </pc:sldChg>
      <pc:sldChg chg="addSp delSp modSp new mod setBg">
        <pc:chgData name="HANNA MATARELLI" userId="S::hanna_matarelli@fitnyc.edu::3e6caeaa-b451-4b64-ad04-911436bb453f" providerId="AD" clId="Web-{78B5E528-CBAE-F62D-92B1-AEBAC6C9BDBA}" dt="2025-10-19T20:03:11.598" v="193" actId="20577"/>
        <pc:sldMkLst>
          <pc:docMk/>
          <pc:sldMk cId="1918830168" sldId="258"/>
        </pc:sldMkLst>
      </pc:sldChg>
      <pc:sldChg chg="modSp new">
        <pc:chgData name="HANNA MATARELLI" userId="S::hanna_matarelli@fitnyc.edu::3e6caeaa-b451-4b64-ad04-911436bb453f" providerId="AD" clId="Web-{78B5E528-CBAE-F62D-92B1-AEBAC6C9BDBA}" dt="2025-10-19T20:08:33.080" v="201" actId="20577"/>
        <pc:sldMkLst>
          <pc:docMk/>
          <pc:sldMk cId="3807831409" sldId="259"/>
        </pc:sldMkLst>
      </pc:sldChg>
      <pc:sldChg chg="addSp modSp">
        <pc:chgData name="HANNA MATARELLI" userId="S::hanna_matarelli@fitnyc.edu::3e6caeaa-b451-4b64-ad04-911436bb453f" providerId="AD" clId="Web-{78B5E528-CBAE-F62D-92B1-AEBAC6C9BDBA}" dt="2025-10-19T20:16:10.521" v="219" actId="20577"/>
        <pc:sldMkLst>
          <pc:docMk/>
          <pc:sldMk cId="1678575015" sldId="260"/>
        </pc:sldMkLst>
      </pc:sldChg>
    </pc:docChg>
  </pc:docChgLst>
  <pc:docChgLst>
    <pc:chgData name="KONSTANTINA KOSIAVELOU" userId="fc2d0f30-d753-48c0-adc4-81cd12fe8257" providerId="ADAL" clId="{94F22009-B16A-43AD-BE27-58C695CD9F9B}"/>
    <pc:docChg chg="undo custSel addSld delSld modSld sldOrd">
      <pc:chgData name="KONSTANTINA KOSIAVELOU" userId="fc2d0f30-d753-48c0-adc4-81cd12fe8257" providerId="ADAL" clId="{94F22009-B16A-43AD-BE27-58C695CD9F9B}" dt="2025-11-25T16:28:40.367" v="4826" actId="1076"/>
      <pc:docMkLst>
        <pc:docMk/>
      </pc:docMkLst>
      <pc:sldChg chg="addSp modSp mod setBg">
        <pc:chgData name="KONSTANTINA KOSIAVELOU" userId="fc2d0f30-d753-48c0-adc4-81cd12fe8257" providerId="ADAL" clId="{94F22009-B16A-43AD-BE27-58C695CD9F9B}" dt="2025-11-25T16:27:29.264" v="4777" actId="1076"/>
        <pc:sldMkLst>
          <pc:docMk/>
          <pc:sldMk cId="4293975180" sldId="257"/>
        </pc:sldMkLst>
        <pc:spChg chg="mod">
          <ac:chgData name="KONSTANTINA KOSIAVELOU" userId="fc2d0f30-d753-48c0-adc4-81cd12fe8257" providerId="ADAL" clId="{94F22009-B16A-43AD-BE27-58C695CD9F9B}" dt="2025-11-25T16:27:29.264" v="4777" actId="1076"/>
          <ac:spMkLst>
            <pc:docMk/>
            <pc:sldMk cId="4293975180" sldId="257"/>
            <ac:spMk id="2" creationId="{E93F629C-53F6-F7DD-D071-47788080BD6A}"/>
          </ac:spMkLst>
        </pc:spChg>
        <pc:spChg chg="mod">
          <ac:chgData name="KONSTANTINA KOSIAVELOU" userId="fc2d0f30-d753-48c0-adc4-81cd12fe8257" providerId="ADAL" clId="{94F22009-B16A-43AD-BE27-58C695CD9F9B}" dt="2025-11-25T14:59:16.309" v="4590" actId="115"/>
          <ac:spMkLst>
            <pc:docMk/>
            <pc:sldMk cId="4293975180" sldId="257"/>
            <ac:spMk id="3" creationId="{6CEF6759-4C38-ED1D-3F4B-E73D40F9B717}"/>
          </ac:spMkLst>
        </pc:spChg>
      </pc:sldChg>
      <pc:sldChg chg="addSp delSp modSp">
        <pc:chgData name="KONSTANTINA KOSIAVELOU" userId="fc2d0f30-d753-48c0-adc4-81cd12fe8257" providerId="ADAL" clId="{94F22009-B16A-43AD-BE27-58C695CD9F9B}" dt="2025-11-25T15:25:55.462" v="4622" actId="13900"/>
        <pc:sldMkLst>
          <pc:docMk/>
          <pc:sldMk cId="1918830168" sldId="258"/>
        </pc:sldMkLst>
        <pc:spChg chg="mod">
          <ac:chgData name="KONSTANTINA KOSIAVELOU" userId="fc2d0f30-d753-48c0-adc4-81cd12fe8257" providerId="ADAL" clId="{94F22009-B16A-43AD-BE27-58C695CD9F9B}" dt="2025-11-25T15:25:55.462" v="4622" actId="13900"/>
          <ac:spMkLst>
            <pc:docMk/>
            <pc:sldMk cId="1918830168" sldId="258"/>
            <ac:spMk id="7" creationId="{785DA01E-50CF-0487-2DF4-15C6A27B0E8E}"/>
          </ac:spMkLst>
        </pc:spChg>
      </pc:sldChg>
      <pc:sldChg chg="modSp mod ord setBg">
        <pc:chgData name="KONSTANTINA KOSIAVELOU" userId="fc2d0f30-d753-48c0-adc4-81cd12fe8257" providerId="ADAL" clId="{94F22009-B16A-43AD-BE27-58C695CD9F9B}" dt="2025-11-25T15:22:14.890" v="4618" actId="1076"/>
        <pc:sldMkLst>
          <pc:docMk/>
          <pc:sldMk cId="3807831409" sldId="259"/>
        </pc:sldMkLst>
        <pc:spChg chg="mod">
          <ac:chgData name="KONSTANTINA KOSIAVELOU" userId="fc2d0f30-d753-48c0-adc4-81cd12fe8257" providerId="ADAL" clId="{94F22009-B16A-43AD-BE27-58C695CD9F9B}" dt="2025-11-25T15:22:14.890" v="4618" actId="1076"/>
          <ac:spMkLst>
            <pc:docMk/>
            <pc:sldMk cId="3807831409" sldId="259"/>
            <ac:spMk id="3" creationId="{7151EDD1-8C50-C305-0CD1-EE9F06676778}"/>
          </ac:spMkLst>
        </pc:spChg>
      </pc:sldChg>
      <pc:sldChg chg="addSp delSp modSp new mod setBg">
        <pc:chgData name="KONSTANTINA KOSIAVELOU" userId="fc2d0f30-d753-48c0-adc4-81cd12fe8257" providerId="ADAL" clId="{94F22009-B16A-43AD-BE27-58C695CD9F9B}" dt="2025-10-19T20:44:51.277" v="1701" actId="13900"/>
        <pc:sldMkLst>
          <pc:docMk/>
          <pc:sldMk cId="1678575015" sldId="260"/>
        </pc:sldMkLst>
      </pc:sldChg>
      <pc:sldChg chg="delSp new del">
        <pc:chgData name="KONSTANTINA KOSIAVELOU" userId="fc2d0f30-d753-48c0-adc4-81cd12fe8257" providerId="ADAL" clId="{94F22009-B16A-43AD-BE27-58C695CD9F9B}" dt="2025-10-27T18:38:12.254" v="2067" actId="21"/>
        <pc:sldMkLst>
          <pc:docMk/>
          <pc:sldMk cId="1409714852" sldId="261"/>
        </pc:sldMkLst>
      </pc:sldChg>
      <pc:sldChg chg="addSp delSp modSp new ord">
        <pc:chgData name="KONSTANTINA KOSIAVELOU" userId="fc2d0f30-d753-48c0-adc4-81cd12fe8257" providerId="ADAL" clId="{94F22009-B16A-43AD-BE27-58C695CD9F9B}" dt="2025-10-27T18:50:18.725" v="2203" actId="1076"/>
        <pc:sldMkLst>
          <pc:docMk/>
          <pc:sldMk cId="3396858386" sldId="262"/>
        </pc:sldMkLst>
        <pc:spChg chg="add mod">
          <ac:chgData name="KONSTANTINA KOSIAVELOU" userId="fc2d0f30-d753-48c0-adc4-81cd12fe8257" providerId="ADAL" clId="{94F22009-B16A-43AD-BE27-58C695CD9F9B}" dt="2025-10-27T18:18:59.463" v="1771" actId="1076"/>
          <ac:spMkLst>
            <pc:docMk/>
            <pc:sldMk cId="3396858386" sldId="262"/>
            <ac:spMk id="5" creationId="{39F17380-8294-68D1-FC37-F99E56B152A4}"/>
          </ac:spMkLst>
        </pc:spChg>
        <pc:picChg chg="add mod ord">
          <ac:chgData name="KONSTANTINA KOSIAVELOU" userId="fc2d0f30-d753-48c0-adc4-81cd12fe8257" providerId="ADAL" clId="{94F22009-B16A-43AD-BE27-58C695CD9F9B}" dt="2025-10-27T18:16:45.836" v="1749" actId="1076"/>
          <ac:picMkLst>
            <pc:docMk/>
            <pc:sldMk cId="3396858386" sldId="262"/>
            <ac:picMk id="6" creationId="{E9651A12-CD54-6CE4-15C6-9C8C742CCB9D}"/>
          </ac:picMkLst>
        </pc:picChg>
      </pc:sldChg>
      <pc:sldChg chg="addSp delSp modSp new ord">
        <pc:chgData name="KONSTANTINA KOSIAVELOU" userId="fc2d0f30-d753-48c0-adc4-81cd12fe8257" providerId="ADAL" clId="{94F22009-B16A-43AD-BE27-58C695CD9F9B}" dt="2025-11-25T15:21:21.513" v="4613" actId="1076"/>
        <pc:sldMkLst>
          <pc:docMk/>
          <pc:sldMk cId="1424767090" sldId="263"/>
        </pc:sldMkLst>
        <pc:spChg chg="add mod">
          <ac:chgData name="KONSTANTINA KOSIAVELOU" userId="fc2d0f30-d753-48c0-adc4-81cd12fe8257" providerId="ADAL" clId="{94F22009-B16A-43AD-BE27-58C695CD9F9B}" dt="2025-10-27T18:19:44.922" v="1795" actId="1076"/>
          <ac:spMkLst>
            <pc:docMk/>
            <pc:sldMk cId="1424767090" sldId="263"/>
            <ac:spMk id="5" creationId="{14B9F4AB-142B-0FC5-D2D3-7B0B6C13BB6E}"/>
          </ac:spMkLst>
        </pc:spChg>
        <pc:spChg chg="add del">
          <ac:chgData name="KONSTANTINA KOSIAVELOU" userId="fc2d0f30-d753-48c0-adc4-81cd12fe8257" providerId="ADAL" clId="{94F22009-B16A-43AD-BE27-58C695CD9F9B}" dt="2025-11-14T00:06:34.711" v="4482" actId="21"/>
          <ac:spMkLst>
            <pc:docMk/>
            <pc:sldMk cId="1424767090" sldId="263"/>
            <ac:spMk id="32" creationId="{CF303334-35AE-F692-304B-3223F227D673}"/>
          </ac:spMkLst>
        </pc:spChg>
      </pc:sldChg>
      <pc:sldChg chg="addSp delSp modSp new mod ord setBg">
        <pc:chgData name="KONSTANTINA KOSIAVELOU" userId="fc2d0f30-d753-48c0-adc4-81cd12fe8257" providerId="ADAL" clId="{94F22009-B16A-43AD-BE27-58C695CD9F9B}" dt="2025-11-25T15:03:56.645" v="4594" actId="1076"/>
        <pc:sldMkLst>
          <pc:docMk/>
          <pc:sldMk cId="36264407" sldId="264"/>
        </pc:sldMkLst>
        <pc:spChg chg="mod">
          <ac:chgData name="KONSTANTINA KOSIAVELOU" userId="fc2d0f30-d753-48c0-adc4-81cd12fe8257" providerId="ADAL" clId="{94F22009-B16A-43AD-BE27-58C695CD9F9B}" dt="2025-10-27T18:39:48.182" v="2086" actId="208"/>
          <ac:spMkLst>
            <pc:docMk/>
            <pc:sldMk cId="36264407" sldId="264"/>
            <ac:spMk id="3" creationId="{1DEA5C97-91A3-B768-6E13-62ACA9AF66DE}"/>
          </ac:spMkLst>
        </pc:spChg>
        <pc:spChg chg="add mod">
          <ac:chgData name="KONSTANTINA KOSIAVELOU" userId="fc2d0f30-d753-48c0-adc4-81cd12fe8257" providerId="ADAL" clId="{94F22009-B16A-43AD-BE27-58C695CD9F9B}" dt="2025-11-25T15:03:56.645" v="4594" actId="1076"/>
          <ac:spMkLst>
            <pc:docMk/>
            <pc:sldMk cId="36264407" sldId="264"/>
            <ac:spMk id="7" creationId="{5E9013AB-5EB6-6CB0-3F04-F2DEAEB4780E}"/>
          </ac:spMkLst>
        </pc:spChg>
        <pc:spChg chg="add mod">
          <ac:chgData name="KONSTANTINA KOSIAVELOU" userId="fc2d0f30-d753-48c0-adc4-81cd12fe8257" providerId="ADAL" clId="{94F22009-B16A-43AD-BE27-58C695CD9F9B}" dt="2025-10-27T18:41:28.203" v="2123" actId="1076"/>
          <ac:spMkLst>
            <pc:docMk/>
            <pc:sldMk cId="36264407" sldId="264"/>
            <ac:spMk id="9" creationId="{B408063B-B2D0-A8C2-9F62-6637624EB2FE}"/>
          </ac:spMkLst>
        </pc:spChg>
        <pc:picChg chg="add mod ord">
          <ac:chgData name="KONSTANTINA KOSIAVELOU" userId="fc2d0f30-d753-48c0-adc4-81cd12fe8257" providerId="ADAL" clId="{94F22009-B16A-43AD-BE27-58C695CD9F9B}" dt="2025-10-27T18:39:16.975" v="2084" actId="1076"/>
          <ac:picMkLst>
            <pc:docMk/>
            <pc:sldMk cId="36264407" sldId="264"/>
            <ac:picMk id="8" creationId="{6B979141-FDAA-ED12-75FB-2939E6AF0792}"/>
          </ac:picMkLst>
        </pc:picChg>
      </pc:sldChg>
      <pc:sldChg chg="modSp new del ord">
        <pc:chgData name="KONSTANTINA KOSIAVELOU" userId="fc2d0f30-d753-48c0-adc4-81cd12fe8257" providerId="ADAL" clId="{94F22009-B16A-43AD-BE27-58C695CD9F9B}" dt="2025-10-27T19:09:33.248" v="2617" actId="21"/>
        <pc:sldMkLst>
          <pc:docMk/>
          <pc:sldMk cId="2422219791" sldId="265"/>
        </pc:sldMkLst>
      </pc:sldChg>
      <pc:sldChg chg="addSp delSp modSp new del mod ord setBg">
        <pc:chgData name="KONSTANTINA KOSIAVELOU" userId="fc2d0f30-d753-48c0-adc4-81cd12fe8257" providerId="ADAL" clId="{94F22009-B16A-43AD-BE27-58C695CD9F9B}" dt="2025-11-25T15:22:17.802" v="4619" actId="21"/>
        <pc:sldMkLst>
          <pc:docMk/>
          <pc:sldMk cId="3165095872" sldId="266"/>
        </pc:sldMkLst>
      </pc:sldChg>
      <pc:sldChg chg="addSp delSp modSp new mod setBg">
        <pc:chgData name="KONSTANTINA KOSIAVELOU" userId="fc2d0f30-d753-48c0-adc4-81cd12fe8257" providerId="ADAL" clId="{94F22009-B16A-43AD-BE27-58C695CD9F9B}" dt="2025-11-25T15:24:34.944" v="4621" actId="14100"/>
        <pc:sldMkLst>
          <pc:docMk/>
          <pc:sldMk cId="1012631667" sldId="267"/>
        </pc:sldMkLst>
        <pc:spChg chg="add mod">
          <ac:chgData name="KONSTANTINA KOSIAVELOU" userId="fc2d0f30-d753-48c0-adc4-81cd12fe8257" providerId="ADAL" clId="{94F22009-B16A-43AD-BE27-58C695CD9F9B}" dt="2025-11-03T22:54:04.361" v="2973" actId="1076"/>
          <ac:spMkLst>
            <pc:docMk/>
            <pc:sldMk cId="1012631667" sldId="267"/>
            <ac:spMk id="5" creationId="{BB568588-3D26-82CF-0FE1-57CDFC2C9588}"/>
          </ac:spMkLst>
        </pc:spChg>
        <pc:spChg chg="add mod">
          <ac:chgData name="KONSTANTINA KOSIAVELOU" userId="fc2d0f30-d753-48c0-adc4-81cd12fe8257" providerId="ADAL" clId="{94F22009-B16A-43AD-BE27-58C695CD9F9B}" dt="2025-11-03T22:54:06.253" v="2974" actId="1076"/>
          <ac:spMkLst>
            <pc:docMk/>
            <pc:sldMk cId="1012631667" sldId="267"/>
            <ac:spMk id="6" creationId="{DC76C898-D57F-C11C-26FE-113564863496}"/>
          </ac:spMkLst>
        </pc:spChg>
        <pc:spChg chg="add mod">
          <ac:chgData name="KONSTANTINA KOSIAVELOU" userId="fc2d0f30-d753-48c0-adc4-81cd12fe8257" providerId="ADAL" clId="{94F22009-B16A-43AD-BE27-58C695CD9F9B}" dt="2025-11-03T22:54:02.444" v="2972" actId="1076"/>
          <ac:spMkLst>
            <pc:docMk/>
            <pc:sldMk cId="1012631667" sldId="267"/>
            <ac:spMk id="7" creationId="{D6F9F5BB-8C93-00F6-3C9F-DB89506F1D3B}"/>
          </ac:spMkLst>
        </pc:spChg>
        <pc:spChg chg="add mod">
          <ac:chgData name="KONSTANTINA KOSIAVELOU" userId="fc2d0f30-d753-48c0-adc4-81cd12fe8257" providerId="ADAL" clId="{94F22009-B16A-43AD-BE27-58C695CD9F9B}" dt="2025-11-03T22:53:58.012" v="2971" actId="1076"/>
          <ac:spMkLst>
            <pc:docMk/>
            <pc:sldMk cId="1012631667" sldId="267"/>
            <ac:spMk id="8" creationId="{416D00C3-03C9-633B-864C-8F2065209AA5}"/>
          </ac:spMkLst>
        </pc:spChg>
        <pc:spChg chg="add mod">
          <ac:chgData name="KONSTANTINA KOSIAVELOU" userId="fc2d0f30-d753-48c0-adc4-81cd12fe8257" providerId="ADAL" clId="{94F22009-B16A-43AD-BE27-58C695CD9F9B}" dt="2025-11-03T22:54:14.435" v="2977" actId="1076"/>
          <ac:spMkLst>
            <pc:docMk/>
            <pc:sldMk cId="1012631667" sldId="267"/>
            <ac:spMk id="11" creationId="{BADF318A-CB4A-F852-2009-1D3555F1C1D4}"/>
          </ac:spMkLst>
        </pc:spChg>
        <pc:spChg chg="add mod">
          <ac:chgData name="KONSTANTINA KOSIAVELOU" userId="fc2d0f30-d753-48c0-adc4-81cd12fe8257" providerId="ADAL" clId="{94F22009-B16A-43AD-BE27-58C695CD9F9B}" dt="2025-11-03T22:54:28.184" v="2983" actId="1076"/>
          <ac:spMkLst>
            <pc:docMk/>
            <pc:sldMk cId="1012631667" sldId="267"/>
            <ac:spMk id="12" creationId="{55841DD4-D0CB-EF3A-3232-A5DEC489D0F6}"/>
          </ac:spMkLst>
        </pc:spChg>
        <pc:spChg chg="add mod">
          <ac:chgData name="KONSTANTINA KOSIAVELOU" userId="fc2d0f30-d753-48c0-adc4-81cd12fe8257" providerId="ADAL" clId="{94F22009-B16A-43AD-BE27-58C695CD9F9B}" dt="2025-11-03T22:54:21.877" v="2980" actId="1076"/>
          <ac:spMkLst>
            <pc:docMk/>
            <pc:sldMk cId="1012631667" sldId="267"/>
            <ac:spMk id="16" creationId="{38347B20-48E3-E1DB-D4CE-34BB9BE26112}"/>
          </ac:spMkLst>
        </pc:spChg>
        <pc:spChg chg="add mod">
          <ac:chgData name="KONSTANTINA KOSIAVELOU" userId="fc2d0f30-d753-48c0-adc4-81cd12fe8257" providerId="ADAL" clId="{94F22009-B16A-43AD-BE27-58C695CD9F9B}" dt="2025-11-03T22:54:19.985" v="2979" actId="1076"/>
          <ac:spMkLst>
            <pc:docMk/>
            <pc:sldMk cId="1012631667" sldId="267"/>
            <ac:spMk id="17" creationId="{98D5AB6F-BA5F-1B44-BC0D-76D838CAECBB}"/>
          </ac:spMkLst>
        </pc:spChg>
        <pc:spChg chg="add mod">
          <ac:chgData name="KONSTANTINA KOSIAVELOU" userId="fc2d0f30-d753-48c0-adc4-81cd12fe8257" providerId="ADAL" clId="{94F22009-B16A-43AD-BE27-58C695CD9F9B}" dt="2025-11-03T22:54:26.276" v="2982" actId="1076"/>
          <ac:spMkLst>
            <pc:docMk/>
            <pc:sldMk cId="1012631667" sldId="267"/>
            <ac:spMk id="18" creationId="{F43EE949-A694-45BB-68C0-9BEA59B3EA48}"/>
          </ac:spMkLst>
        </pc:spChg>
        <pc:spChg chg="add">
          <ac:chgData name="KONSTANTINA KOSIAVELOU" userId="fc2d0f30-d753-48c0-adc4-81cd12fe8257" providerId="ADAL" clId="{94F22009-B16A-43AD-BE27-58C695CD9F9B}" dt="2025-11-03T22:49:36.266" v="2879" actId="139"/>
          <ac:spMkLst>
            <pc:docMk/>
            <pc:sldMk cId="1012631667" sldId="267"/>
            <ac:spMk id="19" creationId="{BD6589CF-91A6-DFF8-FF74-B03E5C1DB757}"/>
          </ac:spMkLst>
        </pc:spChg>
        <pc:spChg chg="add mod">
          <ac:chgData name="KONSTANTINA KOSIAVELOU" userId="fc2d0f30-d753-48c0-adc4-81cd12fe8257" providerId="ADAL" clId="{94F22009-B16A-43AD-BE27-58C695CD9F9B}" dt="2025-11-03T22:53:56.528" v="2970" actId="1076"/>
          <ac:spMkLst>
            <pc:docMk/>
            <pc:sldMk cId="1012631667" sldId="267"/>
            <ac:spMk id="21" creationId="{F17DB8EE-6ED5-97BF-F5C8-66A756CBB048}"/>
          </ac:spMkLst>
        </pc:spChg>
        <pc:spChg chg="add mod">
          <ac:chgData name="KONSTANTINA KOSIAVELOU" userId="fc2d0f30-d753-48c0-adc4-81cd12fe8257" providerId="ADAL" clId="{94F22009-B16A-43AD-BE27-58C695CD9F9B}" dt="2025-11-03T22:54:31.328" v="2984" actId="14100"/>
          <ac:spMkLst>
            <pc:docMk/>
            <pc:sldMk cId="1012631667" sldId="267"/>
            <ac:spMk id="22" creationId="{DA855A47-3695-93A5-D065-2CA96B05B16D}"/>
          </ac:spMkLst>
        </pc:spChg>
        <pc:spChg chg="add mod">
          <ac:chgData name="KONSTANTINA KOSIAVELOU" userId="fc2d0f30-d753-48c0-adc4-81cd12fe8257" providerId="ADAL" clId="{94F22009-B16A-43AD-BE27-58C695CD9F9B}" dt="2025-11-03T23:33:05.746" v="3430" actId="1076"/>
          <ac:spMkLst>
            <pc:docMk/>
            <pc:sldMk cId="1012631667" sldId="267"/>
            <ac:spMk id="23" creationId="{A940674F-68A9-6DAF-C2CF-8E89FAB987D8}"/>
          </ac:spMkLst>
        </pc:spChg>
        <pc:spChg chg="add mod">
          <ac:chgData name="KONSTANTINA KOSIAVELOU" userId="fc2d0f30-d753-48c0-adc4-81cd12fe8257" providerId="ADAL" clId="{94F22009-B16A-43AD-BE27-58C695CD9F9B}" dt="2025-11-25T15:24:34.944" v="4621" actId="14100"/>
          <ac:spMkLst>
            <pc:docMk/>
            <pc:sldMk cId="1012631667" sldId="267"/>
            <ac:spMk id="33" creationId="{68E12A33-74DC-2CA0-842C-0E8DF4B78D09}"/>
          </ac:spMkLst>
        </pc:spChg>
        <pc:picChg chg="add mod modCrop">
          <ac:chgData name="KONSTANTINA KOSIAVELOU" userId="fc2d0f30-d753-48c0-adc4-81cd12fe8257" providerId="ADAL" clId="{94F22009-B16A-43AD-BE27-58C695CD9F9B}" dt="2025-11-03T23:33:34.091" v="3434" actId="732"/>
          <ac:picMkLst>
            <pc:docMk/>
            <pc:sldMk cId="1012631667" sldId="267"/>
            <ac:picMk id="4" creationId="{F02BEC68-C232-441D-FBBB-8DD97C7A6BFC}"/>
          </ac:picMkLst>
        </pc:picChg>
        <pc:picChg chg="add mod modCrop">
          <ac:chgData name="KONSTANTINA KOSIAVELOU" userId="fc2d0f30-d753-48c0-adc4-81cd12fe8257" providerId="ADAL" clId="{94F22009-B16A-43AD-BE27-58C695CD9F9B}" dt="2025-11-03T22:54:16.494" v="2978" actId="1076"/>
          <ac:picMkLst>
            <pc:docMk/>
            <pc:sldMk cId="1012631667" sldId="267"/>
            <ac:picMk id="9" creationId="{15341936-44EF-D524-A95F-A7A5394323DB}"/>
          </ac:picMkLst>
        </pc:picChg>
        <pc:picChg chg="add mod modCrop">
          <ac:chgData name="KONSTANTINA KOSIAVELOU" userId="fc2d0f30-d753-48c0-adc4-81cd12fe8257" providerId="ADAL" clId="{94F22009-B16A-43AD-BE27-58C695CD9F9B}" dt="2025-11-03T22:54:23.493" v="2981" actId="1076"/>
          <ac:picMkLst>
            <pc:docMk/>
            <pc:sldMk cId="1012631667" sldId="267"/>
            <ac:picMk id="10" creationId="{0E24B64F-8966-3FD3-D467-1EF7763980FF}"/>
          </ac:picMkLst>
        </pc:picChg>
      </pc:sldChg>
      <pc:sldChg chg="del">
        <pc:chgData name="KONSTANTINA KOSIAVELOU" userId="fc2d0f30-d753-48c0-adc4-81cd12fe8257" providerId="ADAL" clId="{94F22009-B16A-43AD-BE27-58C695CD9F9B}" dt="2025-11-03T23:32:15.149" v="3423" actId="21"/>
        <pc:sldMkLst>
          <pc:docMk/>
          <pc:sldMk cId="2003886056" sldId="268"/>
        </pc:sldMkLst>
      </pc:sldChg>
      <pc:sldChg chg="del">
        <pc:chgData name="KONSTANTINA KOSIAVELOU" userId="fc2d0f30-d753-48c0-adc4-81cd12fe8257" providerId="ADAL" clId="{94F22009-B16A-43AD-BE27-58C695CD9F9B}" dt="2025-11-03T23:32:16.634" v="3424" actId="21"/>
        <pc:sldMkLst>
          <pc:docMk/>
          <pc:sldMk cId="4275103599" sldId="269"/>
        </pc:sldMkLst>
      </pc:sldChg>
      <pc:sldChg chg="del">
        <pc:chgData name="KONSTANTINA KOSIAVELOU" userId="fc2d0f30-d753-48c0-adc4-81cd12fe8257" providerId="ADAL" clId="{94F22009-B16A-43AD-BE27-58C695CD9F9B}" dt="2025-11-03T23:32:17.914" v="3425" actId="21"/>
        <pc:sldMkLst>
          <pc:docMk/>
          <pc:sldMk cId="894924016" sldId="270"/>
        </pc:sldMkLst>
      </pc:sldChg>
      <pc:sldChg chg="addSp delSp modSp mod ord setBg">
        <pc:chgData name="KONSTANTINA KOSIAVELOU" userId="fc2d0f30-d753-48c0-adc4-81cd12fe8257" providerId="ADAL" clId="{94F22009-B16A-43AD-BE27-58C695CD9F9B}" dt="2025-11-25T15:10:16.488" v="4605" actId="21"/>
        <pc:sldMkLst>
          <pc:docMk/>
          <pc:sldMk cId="3361650697" sldId="271"/>
        </pc:sldMkLst>
        <pc:spChg chg="add mod">
          <ac:chgData name="KONSTANTINA KOSIAVELOU" userId="fc2d0f30-d753-48c0-adc4-81cd12fe8257" providerId="ADAL" clId="{94F22009-B16A-43AD-BE27-58C695CD9F9B}" dt="2025-11-03T23:23:47.400" v="3303" actId="1076"/>
          <ac:spMkLst>
            <pc:docMk/>
            <pc:sldMk cId="3361650697" sldId="271"/>
            <ac:spMk id="19" creationId="{4FFE500A-25CB-1706-5C2F-E6755B1113FC}"/>
          </ac:spMkLst>
        </pc:spChg>
        <pc:spChg chg="add mod">
          <ac:chgData name="KONSTANTINA KOSIAVELOU" userId="fc2d0f30-d753-48c0-adc4-81cd12fe8257" providerId="ADAL" clId="{94F22009-B16A-43AD-BE27-58C695CD9F9B}" dt="2025-11-03T23:20:20.072" v="3208" actId="1076"/>
          <ac:spMkLst>
            <pc:docMk/>
            <pc:sldMk cId="3361650697" sldId="271"/>
            <ac:spMk id="22" creationId="{9EC56A74-79E9-F4BD-0A09-91B83ABBD6D0}"/>
          </ac:spMkLst>
        </pc:spChg>
        <pc:spChg chg="add mod">
          <ac:chgData name="KONSTANTINA KOSIAVELOU" userId="fc2d0f30-d753-48c0-adc4-81cd12fe8257" providerId="ADAL" clId="{94F22009-B16A-43AD-BE27-58C695CD9F9B}" dt="2025-11-03T23:21:20.468" v="3252" actId="1076"/>
          <ac:spMkLst>
            <pc:docMk/>
            <pc:sldMk cId="3361650697" sldId="271"/>
            <ac:spMk id="23" creationId="{C3D28B77-5E5F-7D99-7697-E9582DFBFE1F}"/>
          </ac:spMkLst>
        </pc:spChg>
        <pc:spChg chg="add mod">
          <ac:chgData name="KONSTANTINA KOSIAVELOU" userId="fc2d0f30-d753-48c0-adc4-81cd12fe8257" providerId="ADAL" clId="{94F22009-B16A-43AD-BE27-58C695CD9F9B}" dt="2025-11-03T23:25:10.658" v="3359" actId="1076"/>
          <ac:spMkLst>
            <pc:docMk/>
            <pc:sldMk cId="3361650697" sldId="271"/>
            <ac:spMk id="24" creationId="{68C76F5E-4FB5-063B-5807-DBFF711F7B1A}"/>
          </ac:spMkLst>
        </pc:spChg>
        <pc:spChg chg="mod">
          <ac:chgData name="KONSTANTINA KOSIAVELOU" userId="fc2d0f30-d753-48c0-adc4-81cd12fe8257" providerId="ADAL" clId="{94F22009-B16A-43AD-BE27-58C695CD9F9B}" dt="2025-11-11T16:20:58.393" v="3961" actId="2"/>
          <ac:spMkLst>
            <pc:docMk/>
            <pc:sldMk cId="3361650697" sldId="271"/>
            <ac:spMk id="30" creationId="{C7898550-5E87-DBB1-DFE5-1678661A10A2}"/>
          </ac:spMkLst>
        </pc:spChg>
        <pc:spChg chg="add">
          <ac:chgData name="KONSTANTINA KOSIAVELOU" userId="fc2d0f30-d753-48c0-adc4-81cd12fe8257" providerId="ADAL" clId="{94F22009-B16A-43AD-BE27-58C695CD9F9B}" dt="2025-11-03T23:26:02.444" v="3360" actId="139"/>
          <ac:spMkLst>
            <pc:docMk/>
            <pc:sldMk cId="3361650697" sldId="271"/>
            <ac:spMk id="31" creationId="{87568408-5F9D-ED8A-5218-E41118E6C871}"/>
          </ac:spMkLst>
        </pc:spChg>
        <pc:spChg chg="add mod">
          <ac:chgData name="KONSTANTINA KOSIAVELOU" userId="fc2d0f30-d753-48c0-adc4-81cd12fe8257" providerId="ADAL" clId="{94F22009-B16A-43AD-BE27-58C695CD9F9B}" dt="2025-11-03T23:28:54.206" v="3418" actId="255"/>
          <ac:spMkLst>
            <pc:docMk/>
            <pc:sldMk cId="3361650697" sldId="271"/>
            <ac:spMk id="32" creationId="{5F7BFDAB-614A-2CC3-B995-2640A6C766E6}"/>
          </ac:spMkLst>
        </pc:spChg>
        <pc:spChg chg="add mod">
          <ac:chgData name="KONSTANTINA KOSIAVELOU" userId="fc2d0f30-d753-48c0-adc4-81cd12fe8257" providerId="ADAL" clId="{94F22009-B16A-43AD-BE27-58C695CD9F9B}" dt="2025-11-03T23:40:58.897" v="3500" actId="207"/>
          <ac:spMkLst>
            <pc:docMk/>
            <pc:sldMk cId="3361650697" sldId="271"/>
            <ac:spMk id="33" creationId="{0651A398-451D-33C7-1B37-91AAEC98397F}"/>
          </ac:spMkLst>
        </pc:spChg>
        <pc:spChg chg="add">
          <ac:chgData name="KONSTANTINA KOSIAVELOU" userId="fc2d0f30-d753-48c0-adc4-81cd12fe8257" providerId="ADAL" clId="{94F22009-B16A-43AD-BE27-58C695CD9F9B}" dt="2025-11-03T23:28:48.888" v="3415" actId="22"/>
          <ac:spMkLst>
            <pc:docMk/>
            <pc:sldMk cId="3361650697" sldId="271"/>
            <ac:spMk id="39" creationId="{87A3C785-22B6-CBA0-7550-037774FEBE33}"/>
          </ac:spMkLst>
        </pc:spChg>
        <pc:spChg chg="add mod">
          <ac:chgData name="KONSTANTINA KOSIAVELOU" userId="fc2d0f30-d753-48c0-adc4-81cd12fe8257" providerId="ADAL" clId="{94F22009-B16A-43AD-BE27-58C695CD9F9B}" dt="2025-11-03T23:29:15.139" v="3421" actId="1076"/>
          <ac:spMkLst>
            <pc:docMk/>
            <pc:sldMk cId="3361650697" sldId="271"/>
            <ac:spMk id="41" creationId="{C9DC3011-3617-08EA-2A9F-9F7CE4CA5908}"/>
          </ac:spMkLst>
        </pc:spChg>
        <pc:spChg chg="add del mod">
          <ac:chgData name="KONSTANTINA KOSIAVELOU" userId="fc2d0f30-d753-48c0-adc4-81cd12fe8257" providerId="ADAL" clId="{94F22009-B16A-43AD-BE27-58C695CD9F9B}" dt="2025-11-25T15:10:16.488" v="4605" actId="21"/>
          <ac:spMkLst>
            <pc:docMk/>
            <pc:sldMk cId="3361650697" sldId="271"/>
            <ac:spMk id="43" creationId="{CB92F384-197D-58F6-A807-3A25EF2E3A93}"/>
          </ac:spMkLst>
        </pc:spChg>
        <pc:picChg chg="add mod modCrop">
          <ac:chgData name="KONSTANTINA KOSIAVELOU" userId="fc2d0f30-d753-48c0-adc4-81cd12fe8257" providerId="ADAL" clId="{94F22009-B16A-43AD-BE27-58C695CD9F9B}" dt="2025-11-03T23:09:42.602" v="3114" actId="732"/>
          <ac:picMkLst>
            <pc:docMk/>
            <pc:sldMk cId="3361650697" sldId="271"/>
            <ac:picMk id="2" creationId="{3D30010C-B439-F1FE-21FC-7FBF7A83F009}"/>
          </ac:picMkLst>
        </pc:picChg>
        <pc:picChg chg="add mod ord modCrop">
          <ac:chgData name="KONSTANTINA KOSIAVELOU" userId="fc2d0f30-d753-48c0-adc4-81cd12fe8257" providerId="ADAL" clId="{94F22009-B16A-43AD-BE27-58C695CD9F9B}" dt="2025-11-03T23:14:43.581" v="3133" actId="170"/>
          <ac:picMkLst>
            <pc:docMk/>
            <pc:sldMk cId="3361650697" sldId="271"/>
            <ac:picMk id="3" creationId="{26758A86-B18D-842F-95E0-48C8B73EB6C7}"/>
          </ac:picMkLst>
        </pc:picChg>
        <pc:picChg chg="add mod modCrop">
          <ac:chgData name="KONSTANTINA KOSIAVELOU" userId="fc2d0f30-d753-48c0-adc4-81cd12fe8257" providerId="ADAL" clId="{94F22009-B16A-43AD-BE27-58C695CD9F9B}" dt="2025-11-03T23:05:23.845" v="3079" actId="1076"/>
          <ac:picMkLst>
            <pc:docMk/>
            <pc:sldMk cId="3361650697" sldId="271"/>
            <ac:picMk id="4" creationId="{4089F004-A5C6-4408-0D2F-2DD72B2843DD}"/>
          </ac:picMkLst>
        </pc:picChg>
        <pc:picChg chg="mod">
          <ac:chgData name="KONSTANTINA KOSIAVELOU" userId="fc2d0f30-d753-48c0-adc4-81cd12fe8257" providerId="ADAL" clId="{94F22009-B16A-43AD-BE27-58C695CD9F9B}" dt="2025-11-03T23:18:16.608" v="3164" actId="1076"/>
          <ac:picMkLst>
            <pc:docMk/>
            <pc:sldMk cId="3361650697" sldId="271"/>
            <ac:picMk id="5" creationId="{6C43A68A-CFB6-E2EE-4366-72E06C47BBC8}"/>
          </ac:picMkLst>
        </pc:picChg>
        <pc:picChg chg="add mod modCrop">
          <ac:chgData name="KONSTANTINA KOSIAVELOU" userId="fc2d0f30-d753-48c0-adc4-81cd12fe8257" providerId="ADAL" clId="{94F22009-B16A-43AD-BE27-58C695CD9F9B}" dt="2025-11-03T23:18:23.254" v="3166" actId="732"/>
          <ac:picMkLst>
            <pc:docMk/>
            <pc:sldMk cId="3361650697" sldId="271"/>
            <ac:picMk id="6" creationId="{F6A213D2-0B37-22DC-F2A9-B2F1769BD80A}"/>
          </ac:picMkLst>
        </pc:picChg>
        <pc:picChg chg="mod ord modCrop">
          <ac:chgData name="KONSTANTINA KOSIAVELOU" userId="fc2d0f30-d753-48c0-adc4-81cd12fe8257" providerId="ADAL" clId="{94F22009-B16A-43AD-BE27-58C695CD9F9B}" dt="2025-11-03T23:09:48.298" v="3115" actId="1076"/>
          <ac:picMkLst>
            <pc:docMk/>
            <pc:sldMk cId="3361650697" sldId="271"/>
            <ac:picMk id="7" creationId="{7E0E30E2-8EF5-567B-05BF-3BECCE14E4AB}"/>
          </ac:picMkLst>
        </pc:picChg>
        <pc:picChg chg="add mod modCrop">
          <ac:chgData name="KONSTANTINA KOSIAVELOU" userId="fc2d0f30-d753-48c0-adc4-81cd12fe8257" providerId="ADAL" clId="{94F22009-B16A-43AD-BE27-58C695CD9F9B}" dt="2025-11-03T23:05:05.934" v="3070" actId="14100"/>
          <ac:picMkLst>
            <pc:docMk/>
            <pc:sldMk cId="3361650697" sldId="271"/>
            <ac:picMk id="8" creationId="{613D9F76-5CAB-6955-9C6F-7CCC0C5C10A0}"/>
          </ac:picMkLst>
        </pc:picChg>
        <pc:picChg chg="mod">
          <ac:chgData name="KONSTANTINA KOSIAVELOU" userId="fc2d0f30-d753-48c0-adc4-81cd12fe8257" providerId="ADAL" clId="{94F22009-B16A-43AD-BE27-58C695CD9F9B}" dt="2025-11-03T23:03:51.939" v="3047" actId="14100"/>
          <ac:picMkLst>
            <pc:docMk/>
            <pc:sldMk cId="3361650697" sldId="271"/>
            <ac:picMk id="9" creationId="{424B06FB-F870-2653-C838-BB53E36DF1E1}"/>
          </ac:picMkLst>
        </pc:picChg>
        <pc:picChg chg="add mod">
          <ac:chgData name="KONSTANTINA KOSIAVELOU" userId="fc2d0f30-d753-48c0-adc4-81cd12fe8257" providerId="ADAL" clId="{94F22009-B16A-43AD-BE27-58C695CD9F9B}" dt="2025-11-03T23:04:44.565" v="3063" actId="1076"/>
          <ac:picMkLst>
            <pc:docMk/>
            <pc:sldMk cId="3361650697" sldId="271"/>
            <ac:picMk id="10" creationId="{AE342E8F-6415-73B5-CC03-054FA0025B80}"/>
          </ac:picMkLst>
        </pc:picChg>
        <pc:picChg chg="add mod">
          <ac:chgData name="KONSTANTINA KOSIAVELOU" userId="fc2d0f30-d753-48c0-adc4-81cd12fe8257" providerId="ADAL" clId="{94F22009-B16A-43AD-BE27-58C695CD9F9B}" dt="2025-11-03T23:06:07.801" v="3091" actId="1076"/>
          <ac:picMkLst>
            <pc:docMk/>
            <pc:sldMk cId="3361650697" sldId="271"/>
            <ac:picMk id="11" creationId="{104D86F9-28C9-A53C-3E4B-E9BD2C62CEF5}"/>
          </ac:picMkLst>
        </pc:picChg>
        <pc:picChg chg="add mod ord modCrop">
          <ac:chgData name="KONSTANTINA KOSIAVELOU" userId="fc2d0f30-d753-48c0-adc4-81cd12fe8257" providerId="ADAL" clId="{94F22009-B16A-43AD-BE27-58C695CD9F9B}" dt="2025-11-03T23:10:23.521" v="3124" actId="1076"/>
          <ac:picMkLst>
            <pc:docMk/>
            <pc:sldMk cId="3361650697" sldId="271"/>
            <ac:picMk id="12" creationId="{E9E88185-92DD-9DD5-2614-D38F7E8242EF}"/>
          </ac:picMkLst>
        </pc:picChg>
        <pc:picChg chg="add mod ord">
          <ac:chgData name="KONSTANTINA KOSIAVELOU" userId="fc2d0f30-d753-48c0-adc4-81cd12fe8257" providerId="ADAL" clId="{94F22009-B16A-43AD-BE27-58C695CD9F9B}" dt="2025-11-03T23:18:18.289" v="3165" actId="1076"/>
          <ac:picMkLst>
            <pc:docMk/>
            <pc:sldMk cId="3361650697" sldId="271"/>
            <ac:picMk id="13" creationId="{90198588-1405-E12B-3212-FABDAC81EECE}"/>
          </ac:picMkLst>
        </pc:picChg>
        <pc:picChg chg="add mod">
          <ac:chgData name="KONSTANTINA KOSIAVELOU" userId="fc2d0f30-d753-48c0-adc4-81cd12fe8257" providerId="ADAL" clId="{94F22009-B16A-43AD-BE27-58C695CD9F9B}" dt="2025-11-03T23:28:19.979" v="3408" actId="1076"/>
          <ac:picMkLst>
            <pc:docMk/>
            <pc:sldMk cId="3361650697" sldId="271"/>
            <ac:picMk id="14" creationId="{84C3B23A-8CA9-48C0-F62E-8A9A1BAD0848}"/>
          </ac:picMkLst>
        </pc:picChg>
        <pc:picChg chg="add mod modCrop">
          <ac:chgData name="KONSTANTINA KOSIAVELOU" userId="fc2d0f30-d753-48c0-adc4-81cd12fe8257" providerId="ADAL" clId="{94F22009-B16A-43AD-BE27-58C695CD9F9B}" dt="2025-11-03T23:10:18.577" v="3122" actId="14100"/>
          <ac:picMkLst>
            <pc:docMk/>
            <pc:sldMk cId="3361650697" sldId="271"/>
            <ac:picMk id="15" creationId="{D63FC650-6F96-112A-2FFB-2352CC81A2B7}"/>
          </ac:picMkLst>
        </pc:picChg>
        <pc:picChg chg="add mod modCrop">
          <ac:chgData name="KONSTANTINA KOSIAVELOU" userId="fc2d0f30-d753-48c0-adc4-81cd12fe8257" providerId="ADAL" clId="{94F22009-B16A-43AD-BE27-58C695CD9F9B}" dt="2025-11-03T23:04:56.748" v="3066" actId="1076"/>
          <ac:picMkLst>
            <pc:docMk/>
            <pc:sldMk cId="3361650697" sldId="271"/>
            <ac:picMk id="16" creationId="{85B46FD0-CBBB-3C4F-4739-A17856303719}"/>
          </ac:picMkLst>
        </pc:picChg>
        <pc:picChg chg="add mod modCrop">
          <ac:chgData name="KONSTANTINA KOSIAVELOU" userId="fc2d0f30-d753-48c0-adc4-81cd12fe8257" providerId="ADAL" clId="{94F22009-B16A-43AD-BE27-58C695CD9F9B}" dt="2025-11-03T23:14:39.368" v="3132" actId="14100"/>
          <ac:picMkLst>
            <pc:docMk/>
            <pc:sldMk cId="3361650697" sldId="271"/>
            <ac:picMk id="17" creationId="{46BBF252-047A-8372-EE43-669467D8E444}"/>
          </ac:picMkLst>
        </pc:picChg>
        <pc:picChg chg="add mod ord modCrop">
          <ac:chgData name="KONSTANTINA KOSIAVELOU" userId="fc2d0f30-d753-48c0-adc4-81cd12fe8257" providerId="ADAL" clId="{94F22009-B16A-43AD-BE27-58C695CD9F9B}" dt="2025-11-03T23:15:18.186" v="3142" actId="732"/>
          <ac:picMkLst>
            <pc:docMk/>
            <pc:sldMk cId="3361650697" sldId="271"/>
            <ac:picMk id="18" creationId="{4454DCE1-F9F6-DB23-FFCC-AA6788E41CC9}"/>
          </ac:picMkLst>
        </pc:picChg>
        <pc:picChg chg="add mod">
          <ac:chgData name="KONSTANTINA KOSIAVELOU" userId="fc2d0f30-d753-48c0-adc4-81cd12fe8257" providerId="ADAL" clId="{94F22009-B16A-43AD-BE27-58C695CD9F9B}" dt="2025-11-03T23:17:50.383" v="3151" actId="1076"/>
          <ac:picMkLst>
            <pc:docMk/>
            <pc:sldMk cId="3361650697" sldId="271"/>
            <ac:picMk id="20" creationId="{CD13494F-3F4C-87BB-FA41-8DFE242488F4}"/>
          </ac:picMkLst>
        </pc:picChg>
      </pc:sldChg>
      <pc:sldChg chg="addSp delSp modSp new mod setBg">
        <pc:chgData name="KONSTANTINA KOSIAVELOU" userId="fc2d0f30-d753-48c0-adc4-81cd12fe8257" providerId="ADAL" clId="{94F22009-B16A-43AD-BE27-58C695CD9F9B}" dt="2025-11-25T15:11:56.017" v="4607" actId="1076"/>
        <pc:sldMkLst>
          <pc:docMk/>
          <pc:sldMk cId="3511134238" sldId="272"/>
        </pc:sldMkLst>
        <pc:spChg chg="add mod">
          <ac:chgData name="KONSTANTINA KOSIAVELOU" userId="fc2d0f30-d753-48c0-adc4-81cd12fe8257" providerId="ADAL" clId="{94F22009-B16A-43AD-BE27-58C695CD9F9B}" dt="2025-11-13T23:42:21.414" v="4304" actId="1076"/>
          <ac:spMkLst>
            <pc:docMk/>
            <pc:sldMk cId="3511134238" sldId="272"/>
            <ac:spMk id="2" creationId="{6D5BFB4E-FC40-DA81-DFFE-918C06A550BF}"/>
          </ac:spMkLst>
        </pc:spChg>
        <pc:spChg chg="add mod">
          <ac:chgData name="KONSTANTINA KOSIAVELOU" userId="fc2d0f30-d753-48c0-adc4-81cd12fe8257" providerId="ADAL" clId="{94F22009-B16A-43AD-BE27-58C695CD9F9B}" dt="2025-11-11T16:24:42.355" v="4033" actId="1076"/>
          <ac:spMkLst>
            <pc:docMk/>
            <pc:sldMk cId="3511134238" sldId="272"/>
            <ac:spMk id="3" creationId="{0B8FB331-2A67-7896-BD04-97C22CE053A9}"/>
          </ac:spMkLst>
        </pc:spChg>
        <pc:spChg chg="add mod">
          <ac:chgData name="KONSTANTINA KOSIAVELOU" userId="fc2d0f30-d753-48c0-adc4-81cd12fe8257" providerId="ADAL" clId="{94F22009-B16A-43AD-BE27-58C695CD9F9B}" dt="2025-11-25T15:11:56.017" v="4607" actId="1076"/>
          <ac:spMkLst>
            <pc:docMk/>
            <pc:sldMk cId="3511134238" sldId="272"/>
            <ac:spMk id="4" creationId="{64E83039-47C0-9104-9984-DE5DCE67F391}"/>
          </ac:spMkLst>
        </pc:spChg>
        <pc:spChg chg="add mod">
          <ac:chgData name="KONSTANTINA KOSIAVELOU" userId="fc2d0f30-d753-48c0-adc4-81cd12fe8257" providerId="ADAL" clId="{94F22009-B16A-43AD-BE27-58C695CD9F9B}" dt="2025-11-25T15:11:50.838" v="4606" actId="1076"/>
          <ac:spMkLst>
            <pc:docMk/>
            <pc:sldMk cId="3511134238" sldId="272"/>
            <ac:spMk id="5" creationId="{B478DE02-2062-1C7D-467C-8B7A86685987}"/>
          </ac:spMkLst>
        </pc:spChg>
        <pc:spChg chg="add mod">
          <ac:chgData name="KONSTANTINA KOSIAVELOU" userId="fc2d0f30-d753-48c0-adc4-81cd12fe8257" providerId="ADAL" clId="{94F22009-B16A-43AD-BE27-58C695CD9F9B}" dt="2025-11-11T16:23:36.832" v="4009" actId="1076"/>
          <ac:spMkLst>
            <pc:docMk/>
            <pc:sldMk cId="3511134238" sldId="272"/>
            <ac:spMk id="6" creationId="{922ABB8B-1B39-D53D-4E51-6EA19503CA38}"/>
          </ac:spMkLst>
        </pc:spChg>
        <pc:spChg chg="add">
          <ac:chgData name="KONSTANTINA KOSIAVELOU" userId="fc2d0f30-d753-48c0-adc4-81cd12fe8257" providerId="ADAL" clId="{94F22009-B16A-43AD-BE27-58C695CD9F9B}" dt="2025-11-11T15:56:46.686" v="3655" actId="139"/>
          <ac:spMkLst>
            <pc:docMk/>
            <pc:sldMk cId="3511134238" sldId="272"/>
            <ac:spMk id="10" creationId="{A93DD6C9-49A1-9175-24E1-E3C46854643B}"/>
          </ac:spMkLst>
        </pc:spChg>
        <pc:picChg chg="add mod modCrop">
          <ac:chgData name="KONSTANTINA KOSIAVELOU" userId="fc2d0f30-d753-48c0-adc4-81cd12fe8257" providerId="ADAL" clId="{94F22009-B16A-43AD-BE27-58C695CD9F9B}" dt="2025-11-11T16:05:07.004" v="3728" actId="732"/>
          <ac:picMkLst>
            <pc:docMk/>
            <pc:sldMk cId="3511134238" sldId="272"/>
            <ac:picMk id="9" creationId="{8B938259-37AB-33B9-8A30-05D0B8AC8808}"/>
          </ac:picMkLst>
        </pc:picChg>
        <pc:picChg chg="add mod">
          <ac:chgData name="KONSTANTINA KOSIAVELOU" userId="fc2d0f30-d753-48c0-adc4-81cd12fe8257" providerId="ADAL" clId="{94F22009-B16A-43AD-BE27-58C695CD9F9B}" dt="2025-11-11T16:09:49.356" v="3817" actId="1076"/>
          <ac:picMkLst>
            <pc:docMk/>
            <pc:sldMk cId="3511134238" sldId="272"/>
            <ac:picMk id="12" creationId="{8F5619E4-A81E-B164-CD3D-41E428CAB3EC}"/>
          </ac:picMkLst>
        </pc:picChg>
        <pc:picChg chg="add mod">
          <ac:chgData name="KONSTANTINA KOSIAVELOU" userId="fc2d0f30-d753-48c0-adc4-81cd12fe8257" providerId="ADAL" clId="{94F22009-B16A-43AD-BE27-58C695CD9F9B}" dt="2025-11-11T16:24:24.634" v="4020" actId="1076"/>
          <ac:picMkLst>
            <pc:docMk/>
            <pc:sldMk cId="3511134238" sldId="272"/>
            <ac:picMk id="13" creationId="{6964C9DD-0704-B458-1892-947FFE904DFE}"/>
          </ac:picMkLst>
        </pc:picChg>
        <pc:picChg chg="add mod">
          <ac:chgData name="KONSTANTINA KOSIAVELOU" userId="fc2d0f30-d753-48c0-adc4-81cd12fe8257" providerId="ADAL" clId="{94F22009-B16A-43AD-BE27-58C695CD9F9B}" dt="2025-11-11T16:07:10.590" v="3750" actId="1076"/>
          <ac:picMkLst>
            <pc:docMk/>
            <pc:sldMk cId="3511134238" sldId="272"/>
            <ac:picMk id="14" creationId="{75B25B90-B7D4-E6DF-AA3B-333B7B2A774A}"/>
          </ac:picMkLst>
        </pc:picChg>
        <pc:picChg chg="add mod ord">
          <ac:chgData name="KONSTANTINA KOSIAVELOU" userId="fc2d0f30-d753-48c0-adc4-81cd12fe8257" providerId="ADAL" clId="{94F22009-B16A-43AD-BE27-58C695CD9F9B}" dt="2025-11-13T23:42:20.372" v="4303" actId="166"/>
          <ac:picMkLst>
            <pc:docMk/>
            <pc:sldMk cId="3511134238" sldId="272"/>
            <ac:picMk id="15" creationId="{B11D74D1-2F2D-5BDD-7283-CA1F10A17C0B}"/>
          </ac:picMkLst>
        </pc:picChg>
      </pc:sldChg>
      <pc:sldChg chg="addSp delSp modSp new del mod setBg">
        <pc:chgData name="KONSTANTINA KOSIAVELOU" userId="fc2d0f30-d753-48c0-adc4-81cd12fe8257" providerId="ADAL" clId="{94F22009-B16A-43AD-BE27-58C695CD9F9B}" dt="2025-11-13T23:23:47.275" v="4049" actId="21"/>
        <pc:sldMkLst>
          <pc:docMk/>
          <pc:sldMk cId="1268382324" sldId="273"/>
        </pc:sldMkLst>
      </pc:sldChg>
      <pc:sldChg chg="addSp delSp modSp new mod setBg">
        <pc:chgData name="KONSTANTINA KOSIAVELOU" userId="fc2d0f30-d753-48c0-adc4-81cd12fe8257" providerId="ADAL" clId="{94F22009-B16A-43AD-BE27-58C695CD9F9B}" dt="2025-11-13T23:41:11.961" v="4298" actId="1076"/>
        <pc:sldMkLst>
          <pc:docMk/>
          <pc:sldMk cId="255952485" sldId="274"/>
        </pc:sldMkLst>
        <pc:spChg chg="add mod">
          <ac:chgData name="KONSTANTINA KOSIAVELOU" userId="fc2d0f30-d753-48c0-adc4-81cd12fe8257" providerId="ADAL" clId="{94F22009-B16A-43AD-BE27-58C695CD9F9B}" dt="2025-11-13T23:41:01.903" v="4295" actId="1076"/>
          <ac:spMkLst>
            <pc:docMk/>
            <pc:sldMk cId="255952485" sldId="274"/>
            <ac:spMk id="7" creationId="{19AEC4A8-FC70-18A1-BD00-61960DDF3E7E}"/>
          </ac:spMkLst>
        </pc:spChg>
        <pc:spChg chg="add mod">
          <ac:chgData name="KONSTANTINA KOSIAVELOU" userId="fc2d0f30-d753-48c0-adc4-81cd12fe8257" providerId="ADAL" clId="{94F22009-B16A-43AD-BE27-58C695CD9F9B}" dt="2025-11-13T23:41:00.719" v="4294" actId="1076"/>
          <ac:spMkLst>
            <pc:docMk/>
            <pc:sldMk cId="255952485" sldId="274"/>
            <ac:spMk id="9" creationId="{AA36921A-0EB9-85FF-5E3F-7FC1E16721B6}"/>
          </ac:spMkLst>
        </pc:spChg>
        <pc:spChg chg="add mod">
          <ac:chgData name="KONSTANTINA KOSIAVELOU" userId="fc2d0f30-d753-48c0-adc4-81cd12fe8257" providerId="ADAL" clId="{94F22009-B16A-43AD-BE27-58C695CD9F9B}" dt="2025-11-13T23:31:17.056" v="4188" actId="14100"/>
          <ac:spMkLst>
            <pc:docMk/>
            <pc:sldMk cId="255952485" sldId="274"/>
            <ac:spMk id="10" creationId="{FB72DFEC-7C59-3EB1-A6B8-B758FDB300DD}"/>
          </ac:spMkLst>
        </pc:spChg>
        <pc:spChg chg="add mod">
          <ac:chgData name="KONSTANTINA KOSIAVELOU" userId="fc2d0f30-d753-48c0-adc4-81cd12fe8257" providerId="ADAL" clId="{94F22009-B16A-43AD-BE27-58C695CD9F9B}" dt="2025-11-13T23:34:59.364" v="4285" actId="208"/>
          <ac:spMkLst>
            <pc:docMk/>
            <pc:sldMk cId="255952485" sldId="274"/>
            <ac:spMk id="11" creationId="{29CC5B79-6743-4A6D-8536-12CFCA1AF202}"/>
          </ac:spMkLst>
        </pc:spChg>
        <pc:spChg chg="add mod">
          <ac:chgData name="KONSTANTINA KOSIAVELOU" userId="fc2d0f30-d753-48c0-adc4-81cd12fe8257" providerId="ADAL" clId="{94F22009-B16A-43AD-BE27-58C695CD9F9B}" dt="2025-11-13T23:34:54.214" v="4284" actId="208"/>
          <ac:spMkLst>
            <pc:docMk/>
            <pc:sldMk cId="255952485" sldId="274"/>
            <ac:spMk id="12" creationId="{2296E928-864E-8A25-7F31-A9759EC770B6}"/>
          </ac:spMkLst>
        </pc:spChg>
        <pc:picChg chg="add mod ord">
          <ac:chgData name="KONSTANTINA KOSIAVELOU" userId="fc2d0f30-d753-48c0-adc4-81cd12fe8257" providerId="ADAL" clId="{94F22009-B16A-43AD-BE27-58C695CD9F9B}" dt="2025-11-13T23:41:11.961" v="4298" actId="1076"/>
          <ac:picMkLst>
            <pc:docMk/>
            <pc:sldMk cId="255952485" sldId="274"/>
            <ac:picMk id="4" creationId="{A95AFB01-ED93-D4A3-EA89-6AD3D81AEDE2}"/>
          </ac:picMkLst>
        </pc:picChg>
        <pc:picChg chg="add mod ord">
          <ac:chgData name="KONSTANTINA KOSIAVELOU" userId="fc2d0f30-d753-48c0-adc4-81cd12fe8257" providerId="ADAL" clId="{94F22009-B16A-43AD-BE27-58C695CD9F9B}" dt="2025-11-13T23:29:11.100" v="4147" actId="1076"/>
          <ac:picMkLst>
            <pc:docMk/>
            <pc:sldMk cId="255952485" sldId="274"/>
            <ac:picMk id="6" creationId="{49E5D2A4-EBFB-A452-3D9B-05B66ADDC179}"/>
          </ac:picMkLst>
        </pc:picChg>
      </pc:sldChg>
      <pc:sldChg chg="new del">
        <pc:chgData name="KONSTANTINA KOSIAVELOU" userId="fc2d0f30-d753-48c0-adc4-81cd12fe8257" providerId="ADAL" clId="{94F22009-B16A-43AD-BE27-58C695CD9F9B}" dt="2025-11-13T23:04:52.488" v="4037" actId="2696"/>
        <pc:sldMkLst>
          <pc:docMk/>
          <pc:sldMk cId="814145152" sldId="274"/>
        </pc:sldMkLst>
      </pc:sldChg>
      <pc:sldChg chg="ord">
        <pc:chgData name="KONSTANTINA KOSIAVELOU" userId="fc2d0f30-d753-48c0-adc4-81cd12fe8257" providerId="ADAL" clId="{94F22009-B16A-43AD-BE27-58C695CD9F9B}" dt="2025-11-13T23:35:10.298" v="4286" actId="1076"/>
        <pc:sldMkLst>
          <pc:docMk/>
          <pc:sldMk cId="3956664294" sldId="275"/>
        </pc:sldMkLst>
      </pc:sldChg>
      <pc:sldChg chg="addSp modSp">
        <pc:chgData name="KONSTANTINA KOSIAVELOU" userId="fc2d0f30-d753-48c0-adc4-81cd12fe8257" providerId="ADAL" clId="{94F22009-B16A-43AD-BE27-58C695CD9F9B}" dt="2025-11-14T00:01:28.709" v="4454" actId="1076"/>
        <pc:sldMkLst>
          <pc:docMk/>
          <pc:sldMk cId="1696159578" sldId="276"/>
        </pc:sldMkLst>
        <pc:spChg chg="add mod">
          <ac:chgData name="KONSTANTINA KOSIAVELOU" userId="fc2d0f30-d753-48c0-adc4-81cd12fe8257" providerId="ADAL" clId="{94F22009-B16A-43AD-BE27-58C695CD9F9B}" dt="2025-11-14T00:01:28.709" v="4454" actId="1076"/>
          <ac:spMkLst>
            <pc:docMk/>
            <pc:sldMk cId="1696159578" sldId="276"/>
            <ac:spMk id="3" creationId="{4D32FDC5-C2DB-67D3-CC49-380A44E63126}"/>
          </ac:spMkLst>
        </pc:spChg>
      </pc:sldChg>
      <pc:sldChg chg="addSp delSp modSp new mod setBg">
        <pc:chgData name="KONSTANTINA KOSIAVELOU" userId="fc2d0f30-d753-48c0-adc4-81cd12fe8257" providerId="ADAL" clId="{94F22009-B16A-43AD-BE27-58C695CD9F9B}" dt="2025-11-14T00:18:50.114" v="4571" actId="20577"/>
        <pc:sldMkLst>
          <pc:docMk/>
          <pc:sldMk cId="3519304972" sldId="277"/>
        </pc:sldMkLst>
        <pc:spChg chg="add mod">
          <ac:chgData name="KONSTANTINA KOSIAVELOU" userId="fc2d0f30-d753-48c0-adc4-81cd12fe8257" providerId="ADAL" clId="{94F22009-B16A-43AD-BE27-58C695CD9F9B}" dt="2025-11-14T00:14:45.408" v="4487" actId="1076"/>
          <ac:spMkLst>
            <pc:docMk/>
            <pc:sldMk cId="3519304972" sldId="277"/>
            <ac:spMk id="4" creationId="{0CB6386B-BB53-E23F-8CAF-57DAE2964735}"/>
          </ac:spMkLst>
        </pc:spChg>
        <pc:spChg chg="add mod">
          <ac:chgData name="KONSTANTINA KOSIAVELOU" userId="fc2d0f30-d753-48c0-adc4-81cd12fe8257" providerId="ADAL" clId="{94F22009-B16A-43AD-BE27-58C695CD9F9B}" dt="2025-11-13T23:59:07.707" v="4413" actId="114"/>
          <ac:spMkLst>
            <pc:docMk/>
            <pc:sldMk cId="3519304972" sldId="277"/>
            <ac:spMk id="8" creationId="{344F282C-3091-C9EB-298C-3664A03DC883}"/>
          </ac:spMkLst>
        </pc:spChg>
        <pc:spChg chg="add mod">
          <ac:chgData name="KONSTANTINA KOSIAVELOU" userId="fc2d0f30-d753-48c0-adc4-81cd12fe8257" providerId="ADAL" clId="{94F22009-B16A-43AD-BE27-58C695CD9F9B}" dt="2025-11-14T00:14:57.557" v="4490" actId="1076"/>
          <ac:spMkLst>
            <pc:docMk/>
            <pc:sldMk cId="3519304972" sldId="277"/>
            <ac:spMk id="9" creationId="{ECD6F283-1102-55BA-A36B-68D80A27DD75}"/>
          </ac:spMkLst>
        </pc:spChg>
        <pc:spChg chg="mod">
          <ac:chgData name="KONSTANTINA KOSIAVELOU" userId="fc2d0f30-d753-48c0-adc4-81cd12fe8257" providerId="ADAL" clId="{94F22009-B16A-43AD-BE27-58C695CD9F9B}" dt="2025-11-14T00:17:40.732" v="4507" actId="20577"/>
          <ac:spMkLst>
            <pc:docMk/>
            <pc:sldMk cId="3519304972" sldId="277"/>
            <ac:spMk id="27" creationId="{900F29D0-CE93-1677-4039-E3A787AAAA74}"/>
          </ac:spMkLst>
        </pc:spChg>
        <pc:spChg chg="mod">
          <ac:chgData name="KONSTANTINA KOSIAVELOU" userId="fc2d0f30-d753-48c0-adc4-81cd12fe8257" providerId="ADAL" clId="{94F22009-B16A-43AD-BE27-58C695CD9F9B}" dt="2025-11-14T00:18:50.114" v="4571" actId="20577"/>
          <ac:spMkLst>
            <pc:docMk/>
            <pc:sldMk cId="3519304972" sldId="277"/>
            <ac:spMk id="29" creationId="{135C5264-E824-A33B-AF8D-011DF5CA1E7E}"/>
          </ac:spMkLst>
        </pc:spChg>
        <pc:picChg chg="add mod modCrop">
          <ac:chgData name="KONSTANTINA KOSIAVELOU" userId="fc2d0f30-d753-48c0-adc4-81cd12fe8257" providerId="ADAL" clId="{94F22009-B16A-43AD-BE27-58C695CD9F9B}" dt="2025-11-14T00:11:46.835" v="4484" actId="1076"/>
          <ac:picMkLst>
            <pc:docMk/>
            <pc:sldMk cId="3519304972" sldId="277"/>
            <ac:picMk id="3" creationId="{9297DB17-13C5-BFE8-83EE-F5FD5E04584F}"/>
          </ac:picMkLst>
        </pc:picChg>
        <pc:picChg chg="add mod modCrop">
          <ac:chgData name="KONSTANTINA KOSIAVELOU" userId="fc2d0f30-d753-48c0-adc4-81cd12fe8257" providerId="ADAL" clId="{94F22009-B16A-43AD-BE27-58C695CD9F9B}" dt="2025-11-13T23:56:46.615" v="4398" actId="1076"/>
          <ac:picMkLst>
            <pc:docMk/>
            <pc:sldMk cId="3519304972" sldId="277"/>
            <ac:picMk id="5" creationId="{EAD9AA06-0E21-13D0-BBD6-4010B7C3152B}"/>
          </ac:picMkLst>
        </pc:picChg>
        <pc:picChg chg="add mod modCrop">
          <ac:chgData name="KONSTANTINA KOSIAVELOU" userId="fc2d0f30-d753-48c0-adc4-81cd12fe8257" providerId="ADAL" clId="{94F22009-B16A-43AD-BE27-58C695CD9F9B}" dt="2025-11-13T23:53:44.330" v="4373" actId="14100"/>
          <ac:picMkLst>
            <pc:docMk/>
            <pc:sldMk cId="3519304972" sldId="277"/>
            <ac:picMk id="6" creationId="{10B61B28-A2E0-5A49-F353-4626949C742C}"/>
          </ac:picMkLst>
        </pc:picChg>
        <pc:picChg chg="add mod">
          <ac:chgData name="KONSTANTINA KOSIAVELOU" userId="fc2d0f30-d753-48c0-adc4-81cd12fe8257" providerId="ADAL" clId="{94F22009-B16A-43AD-BE27-58C695CD9F9B}" dt="2025-11-13T23:56:22.133" v="4389" actId="1076"/>
          <ac:picMkLst>
            <pc:docMk/>
            <pc:sldMk cId="3519304972" sldId="277"/>
            <ac:picMk id="7" creationId="{2D6806D9-26E7-E01E-6B62-30A866561828}"/>
          </ac:picMkLst>
        </pc:picChg>
      </pc:sldChg>
      <pc:sldChg chg="delSp new del mod ord setBg">
        <pc:chgData name="KONSTANTINA KOSIAVELOU" userId="fc2d0f30-d753-48c0-adc4-81cd12fe8257" providerId="ADAL" clId="{94F22009-B16A-43AD-BE27-58C695CD9F9B}" dt="2025-11-25T15:22:19.843" v="4620" actId="21"/>
        <pc:sldMkLst>
          <pc:docMk/>
          <pc:sldMk cId="1319227458" sldId="278"/>
        </pc:sldMkLst>
        <pc:spChg chg="del">
          <ac:chgData name="KONSTANTINA KOSIAVELOU" userId="fc2d0f30-d753-48c0-adc4-81cd12fe8257" providerId="ADAL" clId="{94F22009-B16A-43AD-BE27-58C695CD9F9B}" dt="2025-11-25T15:08:14.411" v="4600" actId="21"/>
          <ac:spMkLst>
            <pc:docMk/>
            <pc:sldMk cId="1319227458" sldId="278"/>
            <ac:spMk id="2" creationId="{5764DC10-02AC-D040-9D42-69B55292CA46}"/>
          </ac:spMkLst>
        </pc:spChg>
        <pc:spChg chg="del">
          <ac:chgData name="KONSTANTINA KOSIAVELOU" userId="fc2d0f30-d753-48c0-adc4-81cd12fe8257" providerId="ADAL" clId="{94F22009-B16A-43AD-BE27-58C695CD9F9B}" dt="2025-11-25T15:08:15.889" v="4601" actId="21"/>
          <ac:spMkLst>
            <pc:docMk/>
            <pc:sldMk cId="1319227458" sldId="278"/>
            <ac:spMk id="3" creationId="{CBC4E75B-2556-1F15-230A-217DAC1CCEBF}"/>
          </ac:spMkLst>
        </pc:spChg>
      </pc:sldChg>
      <pc:sldChg chg="addSp modSp new mod setBg">
        <pc:chgData name="KONSTANTINA KOSIAVELOU" userId="fc2d0f30-d753-48c0-adc4-81cd12fe8257" providerId="ADAL" clId="{94F22009-B16A-43AD-BE27-58C695CD9F9B}" dt="2025-11-25T16:28:40.367" v="4826" actId="1076"/>
        <pc:sldMkLst>
          <pc:docMk/>
          <pc:sldMk cId="1503166986" sldId="279"/>
        </pc:sldMkLst>
        <pc:spChg chg="add mod">
          <ac:chgData name="KONSTANTINA KOSIAVELOU" userId="fc2d0f30-d753-48c0-adc4-81cd12fe8257" providerId="ADAL" clId="{94F22009-B16A-43AD-BE27-58C695CD9F9B}" dt="2025-11-25T16:24:18.224" v="4772" actId="113"/>
          <ac:spMkLst>
            <pc:docMk/>
            <pc:sldMk cId="1503166986" sldId="279"/>
            <ac:spMk id="3" creationId="{5664FA55-0023-FB88-2F3A-715BCB94AE19}"/>
          </ac:spMkLst>
        </pc:spChg>
        <pc:spChg chg="add mod">
          <ac:chgData name="KONSTANTINA KOSIAVELOU" userId="fc2d0f30-d753-48c0-adc4-81cd12fe8257" providerId="ADAL" clId="{94F22009-B16A-43AD-BE27-58C695CD9F9B}" dt="2025-11-25T16:24:27.140" v="4774" actId="1076"/>
          <ac:spMkLst>
            <pc:docMk/>
            <pc:sldMk cId="1503166986" sldId="279"/>
            <ac:spMk id="4" creationId="{1027A954-DD9E-F896-0982-2E36A67395D2}"/>
          </ac:spMkLst>
        </pc:spChg>
        <pc:spChg chg="add mod">
          <ac:chgData name="KONSTANTINA KOSIAVELOU" userId="fc2d0f30-d753-48c0-adc4-81cd12fe8257" providerId="ADAL" clId="{94F22009-B16A-43AD-BE27-58C695CD9F9B}" dt="2025-11-25T16:28:40.367" v="4826" actId="1076"/>
          <ac:spMkLst>
            <pc:docMk/>
            <pc:sldMk cId="1503166986" sldId="279"/>
            <ac:spMk id="5" creationId="{A9812C4E-4E72-7F0A-E699-E81E570B6A9F}"/>
          </ac:spMkLst>
        </pc:spChg>
        <pc:picChg chg="add mod ord">
          <ac:chgData name="KONSTANTINA KOSIAVELOU" userId="fc2d0f30-d753-48c0-adc4-81cd12fe8257" providerId="ADAL" clId="{94F22009-B16A-43AD-BE27-58C695CD9F9B}" dt="2025-11-25T16:24:31.822" v="4775" actId="1076"/>
          <ac:picMkLst>
            <pc:docMk/>
            <pc:sldMk cId="1503166986" sldId="279"/>
            <ac:picMk id="2" creationId="{53B6DA99-9D4E-229E-3AF4-2C0B321FE5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8C0A1-386F-D841-917D-4414146CDE53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75DC8-9063-9447-974A-5F995B5A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3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75DC8-9063-9447-974A-5F995B5AA4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5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75DC8-9063-9447-974A-5F995B5AA4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75DC8-9063-9447-974A-5F995B5AA4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www.peclersplus.com</a:t>
            </a:r>
            <a:r>
              <a:rPr lang="en-US"/>
              <a:t>/runway-shows/211/17/728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75DC8-9063-9447-974A-5F995B5AA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anel.com/us/fragrance/p/113530/coco-eau-de-parfum-spray/" TargetMode="External"/><Relationship Id="rId13" Type="http://schemas.openxmlformats.org/officeDocument/2006/relationships/hyperlink" Target="https://my.futuresnoops.com/explore/report/fw-27-28/forge/0_0_130_6027" TargetMode="External"/><Relationship Id="rId3" Type="http://schemas.openxmlformats.org/officeDocument/2006/relationships/hyperlink" Target="https://my.futuresnoops.com/explore/report/ss-26/soft-romance/0_0_119_5779" TargetMode="External"/><Relationship Id="rId7" Type="http://schemas.openxmlformats.org/officeDocument/2006/relationships/hyperlink" Target="https://wwd.com/accessories-news/accessory-trends/top-accessories-spring-2026-fashion-weeks-buyers-shoes-bags-1238300324/" TargetMode="External"/><Relationship Id="rId12" Type="http://schemas.openxmlformats.org/officeDocument/2006/relationships/hyperlink" Target="https://my.futuresnoops.com/explore/report/fw-26-27/clubhouse-comforts/0_0_124_6043" TargetMode="External"/><Relationship Id="rId17" Type="http://schemas.openxmlformats.org/officeDocument/2006/relationships/hyperlink" Target="https://www.wgsn.com/fashion/article/68cd6d8bd556203cc35c46e7" TargetMode="External"/><Relationship Id="rId2" Type="http://schemas.openxmlformats.org/officeDocument/2006/relationships/hyperlink" Target="https://www.harpersbazaar.com/fashion/a67963156/spring-2026-runway-fashion-trends/?utm_source=chatgpt.com" TargetMode="External"/><Relationship Id="rId16" Type="http://schemas.openxmlformats.org/officeDocument/2006/relationships/hyperlink" Target="https://www.wgsn.com/fashion/article/68dcfed2953b11bc8edc51b1#page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.futuresnoops.com/explore/report/accessories/runway/ss-26/footwear/0_0_119_6019" TargetMode="External"/><Relationship Id="rId11" Type="http://schemas.openxmlformats.org/officeDocument/2006/relationships/hyperlink" Target="https://my-futuresnoops-com.libproxy.fitsuny.edu/explore/report/fw-25-26/color-shifts/6238_61641_118_0" TargetMode="External"/><Relationship Id="rId5" Type="http://schemas.openxmlformats.org/officeDocument/2006/relationships/hyperlink" Target="https://my.futuresnoops.com/explore/report/accessories/runway/ss-26/bags/0_0_119_6006" TargetMode="External"/><Relationship Id="rId15" Type="http://schemas.openxmlformats.org/officeDocument/2006/relationships/hyperlink" Target="https://www.wgsn.com/interiors/article/68d898b5d556203cc36dadea#page3" TargetMode="External"/><Relationship Id="rId10" Type="http://schemas.openxmlformats.org/officeDocument/2006/relationships/hyperlink" Target="https://my-futuresnoops-com.libproxy.fitsuny.edu/explore/report/fw-27-28/mudberry/0_0_130_5750" TargetMode="External"/><Relationship Id="rId4" Type="http://schemas.openxmlformats.org/officeDocument/2006/relationships/hyperlink" Target="https://my.futuresnoops.com/explore/report/ss-26/blush-pink/0_0_119_5995" TargetMode="External"/><Relationship Id="rId9" Type="http://schemas.openxmlformats.org/officeDocument/2006/relationships/hyperlink" Target="https://www.dior.com/en_us/beauty/fragrance/womens-fragrance/miss-dior" TargetMode="External"/><Relationship Id="rId14" Type="http://schemas.openxmlformats.org/officeDocument/2006/relationships/hyperlink" Target="https://www.peclersplus.com/trend-book/745/view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y-futuresnoops-com.libproxy.fitsuny.edu/explore/report/fw-26-27/trims/0_0_124_4721/" TargetMode="External"/><Relationship Id="rId3" Type="http://schemas.openxmlformats.org/officeDocument/2006/relationships/hyperlink" Target="https://www.wgsn.com/fashion/article/68908d238c364a6826246c18#page5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my-futuresnoops-com.libproxy.fitsuny.edu/explore/report/fw-26-27/lace-mesh/0_0_124_4727/" TargetMode="External"/><Relationship Id="rId4" Type="http://schemas.openxmlformats.org/officeDocument/2006/relationships/hyperlink" Target="https://www.wgsn.com/fashion/article/68908d238c364a6826246c18#page3" TargetMode="External"/><Relationship Id="rId9" Type="http://schemas.openxmlformats.org/officeDocument/2006/relationships/hyperlink" Target="https://my.futuresnoops.com/explore/report/women/retail/fw-25-26/citizens-of-humanity/4776_62915_118_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08CD69-3E59-9144-CB39-6C422B5AC2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6863"/>
          <a:stretch>
            <a:fillRect/>
          </a:stretch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6" name="Picture 5" descr="A person in pink leather jacket and red sunglasses holding a small dog&#10;&#10;AI-generated content may be incorrect.">
            <a:extLst>
              <a:ext uri="{FF2B5EF4-FFF2-40B4-BE49-F238E27FC236}">
                <a16:creationId xmlns:a16="http://schemas.microsoft.com/office/drawing/2014/main" id="{B48A114C-68B6-7EC8-FBC1-06A0519642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l="21273" r="6683"/>
          <a:stretch>
            <a:fillRect/>
          </a:stretch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B893E-C7FB-FF98-7A44-A742D47D7F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18630"/>
          <a:stretch>
            <a:fillRect/>
          </a:stretch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F629C-53F6-F7DD-D071-47788080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97" y="-940686"/>
            <a:ext cx="10706579" cy="2862631"/>
          </a:xfrm>
        </p:spPr>
        <p:txBody>
          <a:bodyPr anchor="b">
            <a:normAutofit/>
          </a:bodyPr>
          <a:lstStyle/>
          <a:p>
            <a:pPr algn="ctr"/>
            <a:r>
              <a:rPr lang="en-GB" sz="4800">
                <a:solidFill>
                  <a:srgbClr val="FFFFFF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 Era of Intentional Femininity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F6759-4C38-ED1D-3F4B-E73D40F9B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053" y="2426405"/>
            <a:ext cx="9695759" cy="2301515"/>
          </a:xfrm>
          <a:solidFill>
            <a:srgbClr val="D992BF"/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upcoming </a:t>
            </a:r>
            <a:r>
              <a:rPr lang="en-GB" sz="21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series, a prequel to the iconic </a:t>
            </a:r>
            <a:r>
              <a:rPr lang="en-GB" sz="21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Legally Blonde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franchise, directly connects to the current zeitgeist and will reawaken the values that made </a:t>
            </a:r>
            <a:r>
              <a:rPr lang="en-GB" sz="21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Woods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symbol of empowerment. Known for her </a:t>
            </a:r>
            <a:r>
              <a:rPr lang="en-GB" sz="21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playful pink style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1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intellect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Elle proved that femininity and ambition can coexist. This revival will spark a fashion movement</a:t>
            </a:r>
            <a:r>
              <a:rPr lang="en-US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100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FW26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 </a:t>
            </a:r>
            <a:r>
              <a:rPr lang="en-GB" sz="21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 femininity</a:t>
            </a:r>
            <a:r>
              <a:rPr lang="en-GB"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blending soft, girlish aesthetics with structure and confidence, where tailored pieces, polished details, and a touch of pink redefine what power and professionalism look like.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F9783-4057-4653-ACEC-8C1B8CDC2B49}"/>
              </a:ext>
            </a:extLst>
          </p:cNvPr>
          <p:cNvSpPr txBox="1"/>
          <p:nvPr/>
        </p:nvSpPr>
        <p:spPr>
          <a:xfrm>
            <a:off x="9778483" y="12129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429397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E5D2A4-EBFB-A452-3D9B-05B66ADDC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6134" y="-571674"/>
            <a:ext cx="5626266" cy="8610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AEC4A8-FC70-18A1-BD00-61960DDF3E7E}"/>
              </a:ext>
            </a:extLst>
          </p:cNvPr>
          <p:cNvSpPr txBox="1"/>
          <p:nvPr/>
        </p:nvSpPr>
        <p:spPr>
          <a:xfrm>
            <a:off x="4670709" y="443457"/>
            <a:ext cx="3823080" cy="477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5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Seductive lace structure </a:t>
            </a:r>
            <a:endParaRPr lang="en-GR" sz="2500"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AFB01-ED93-D4A3-EA89-6AD3D81AE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55" y="-639094"/>
            <a:ext cx="6419875" cy="8745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36921A-0EB9-85FF-5E3F-7FC1E16721B6}"/>
              </a:ext>
            </a:extLst>
          </p:cNvPr>
          <p:cNvSpPr txBox="1"/>
          <p:nvPr/>
        </p:nvSpPr>
        <p:spPr>
          <a:xfrm>
            <a:off x="4533763" y="-20439"/>
            <a:ext cx="396002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 "Elle Effect</a:t>
            </a:r>
            <a:r>
              <a:rPr lang="en-GB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</a:t>
            </a:r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Look</a:t>
            </a:r>
            <a:endParaRPr lang="en-GR" sz="3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2DFEC-7C59-3EB1-A6B8-B758FDB300DD}"/>
              </a:ext>
            </a:extLst>
          </p:cNvPr>
          <p:cNvSpPr txBox="1"/>
          <p:nvPr/>
        </p:nvSpPr>
        <p:spPr>
          <a:xfrm>
            <a:off x="8765647" y="5614323"/>
            <a:ext cx="1858939" cy="647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/>
              <a:t>WSGN, </a:t>
            </a:r>
            <a:r>
              <a:rPr lang="en-GB" b="0" i="0" u="none" strike="noStrike">
                <a:effectLst/>
              </a:rPr>
              <a:t>Trussardi</a:t>
            </a:r>
            <a:r>
              <a:rPr lang="en-US" b="0" i="0" u="none" strike="noStrike">
                <a:effectLst/>
              </a:rPr>
              <a:t>, FW26</a:t>
            </a:r>
            <a:endParaRPr lang="en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C5B79-6743-4A6D-8536-12CFCA1AF202}"/>
              </a:ext>
            </a:extLst>
          </p:cNvPr>
          <p:cNvSpPr txBox="1"/>
          <p:nvPr/>
        </p:nvSpPr>
        <p:spPr>
          <a:xfrm>
            <a:off x="4971723" y="5615649"/>
            <a:ext cx="224855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WSGN, Dolce and Gabbana, SS 26</a:t>
            </a:r>
            <a:endParaRPr lang="en-GR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6E928-864E-8A25-7F31-A9759EC770B6}"/>
              </a:ext>
            </a:extLst>
          </p:cNvPr>
          <p:cNvSpPr txBox="1"/>
          <p:nvPr/>
        </p:nvSpPr>
        <p:spPr>
          <a:xfrm>
            <a:off x="2135974" y="5615649"/>
            <a:ext cx="19003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/>
              <a:t>WSGN, Unknown Brand, FW26</a:t>
            </a:r>
            <a:endParaRPr lang="en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5DF0D-692D-760A-C5D4-FD356899F045}"/>
              </a:ext>
            </a:extLst>
          </p:cNvPr>
          <p:cNvSpPr txBox="1"/>
          <p:nvPr/>
        </p:nvSpPr>
        <p:spPr>
          <a:xfrm>
            <a:off x="10624585" y="130629"/>
            <a:ext cx="143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</a:t>
            </a:r>
          </a:p>
        </p:txBody>
      </p:sp>
    </p:spTree>
    <p:extLst>
      <p:ext uri="{BB962C8B-B14F-4D97-AF65-F5344CB8AC3E}">
        <p14:creationId xmlns:p14="http://schemas.microsoft.com/office/powerpoint/2010/main" val="25595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wearing a purple scarf and a leather jacket&#10;&#10;AI-generated content may be incorrect.">
            <a:extLst>
              <a:ext uri="{FF2B5EF4-FFF2-40B4-BE49-F238E27FC236}">
                <a16:creationId xmlns:a16="http://schemas.microsoft.com/office/drawing/2014/main" id="{33B1919E-0767-B122-92F3-05FA9CF6A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438" r="569" b="37688"/>
          <a:stretch>
            <a:fillRect/>
          </a:stretch>
        </p:blipFill>
        <p:spPr>
          <a:xfrm>
            <a:off x="196731" y="445770"/>
            <a:ext cx="3792174" cy="2903716"/>
          </a:xfrm>
          <a:prstGeom prst="rect">
            <a:avLst/>
          </a:prstGeom>
        </p:spPr>
      </p:pic>
      <p:pic>
        <p:nvPicPr>
          <p:cNvPr id="5" name="Picture 4" descr="A person in a black dress&#10;&#10;AI-generated content may be incorrect.">
            <a:extLst>
              <a:ext uri="{FF2B5EF4-FFF2-40B4-BE49-F238E27FC236}">
                <a16:creationId xmlns:a16="http://schemas.microsoft.com/office/drawing/2014/main" id="{84FF12EC-7F37-CCF3-6B6B-621AA0B9E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7487" r="-151" b="36219"/>
          <a:stretch>
            <a:fillRect/>
          </a:stretch>
        </p:blipFill>
        <p:spPr>
          <a:xfrm>
            <a:off x="4209091" y="445770"/>
            <a:ext cx="3792174" cy="2903716"/>
          </a:xfrm>
          <a:prstGeom prst="rect">
            <a:avLst/>
          </a:prstGeom>
        </p:spPr>
      </p:pic>
      <p:pic>
        <p:nvPicPr>
          <p:cNvPr id="9" name="Picture 8" descr="A person in a dress&#10;&#10;AI-generated content may be incorrect.">
            <a:extLst>
              <a:ext uri="{FF2B5EF4-FFF2-40B4-BE49-F238E27FC236}">
                <a16:creationId xmlns:a16="http://schemas.microsoft.com/office/drawing/2014/main" id="{F4EAA189-2BB9-C4C0-9569-028E10364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18074" r="-147" b="26051"/>
          <a:stretch>
            <a:fillRect/>
          </a:stretch>
        </p:blipFill>
        <p:spPr>
          <a:xfrm>
            <a:off x="8194217" y="445770"/>
            <a:ext cx="3792174" cy="2903716"/>
          </a:xfrm>
          <a:prstGeom prst="rect">
            <a:avLst/>
          </a:prstGeom>
        </p:spPr>
      </p:pic>
      <p:pic>
        <p:nvPicPr>
          <p:cNvPr id="7" name="Picture 6" descr="A person in a white dress&#10;&#10;AI-generated content may be incorrect.">
            <a:extLst>
              <a:ext uri="{FF2B5EF4-FFF2-40B4-BE49-F238E27FC236}">
                <a16:creationId xmlns:a16="http://schemas.microsoft.com/office/drawing/2014/main" id="{10A2EC15-FDFD-66D9-A392-5F4BDECFF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0165" r="148" b="34012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17" name="Picture 16" descr="A person in a suit walking down a runway&#10;&#10;AI-generated content may be incorrect.">
            <a:extLst>
              <a:ext uri="{FF2B5EF4-FFF2-40B4-BE49-F238E27FC236}">
                <a16:creationId xmlns:a16="http://schemas.microsoft.com/office/drawing/2014/main" id="{6B02A277-494B-3418-51D0-4A8B89AF2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0165" r="148" b="34012"/>
          <a:stretch>
            <a:fillRect/>
          </a:stretch>
        </p:blipFill>
        <p:spPr>
          <a:xfrm>
            <a:off x="4209091" y="3524634"/>
            <a:ext cx="3792174" cy="3171426"/>
          </a:xfrm>
          <a:prstGeom prst="rect">
            <a:avLst/>
          </a:prstGeom>
        </p:spPr>
      </p:pic>
      <p:pic>
        <p:nvPicPr>
          <p:cNvPr id="11" name="Picture 10" descr="A person wearing a pink and black plaid outfit&#10;&#10;AI-generated content may be incorrect.">
            <a:extLst>
              <a:ext uri="{FF2B5EF4-FFF2-40B4-BE49-F238E27FC236}">
                <a16:creationId xmlns:a16="http://schemas.microsoft.com/office/drawing/2014/main" id="{F800A26D-B126-C612-3AD9-3798DA06A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17502" r="720" b="26676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95B357-00F9-1562-2BD4-C1DA31B991D9}"/>
              </a:ext>
            </a:extLst>
          </p:cNvPr>
          <p:cNvSpPr txBox="1"/>
          <p:nvPr/>
        </p:nvSpPr>
        <p:spPr>
          <a:xfrm>
            <a:off x="205609" y="3025833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, Emilia Wickstead (FW25/26)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2EB507-3E8E-8996-2FF8-87B8B165C368}"/>
              </a:ext>
            </a:extLst>
          </p:cNvPr>
          <p:cNvSpPr txBox="1"/>
          <p:nvPr/>
        </p:nvSpPr>
        <p:spPr>
          <a:xfrm>
            <a:off x="4176214" y="3025589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WGSN, Givenchy (FW25/26)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8FB95-4C4D-8A3A-47E1-2FB567A7ED7A}"/>
              </a:ext>
            </a:extLst>
          </p:cNvPr>
          <p:cNvSpPr txBox="1"/>
          <p:nvPr/>
        </p:nvSpPr>
        <p:spPr>
          <a:xfrm>
            <a:off x="8217616" y="3022672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Future Snoops, Chanel (FW25/26)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F768E-B110-ED99-0B09-D8C10F7C2879}"/>
              </a:ext>
            </a:extLst>
          </p:cNvPr>
          <p:cNvSpPr txBox="1"/>
          <p:nvPr/>
        </p:nvSpPr>
        <p:spPr>
          <a:xfrm>
            <a:off x="191088" y="6361996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Future Snoops, Alaia (FW25/26)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30A865-856F-C297-62B0-1A32DF38D716}"/>
              </a:ext>
            </a:extLst>
          </p:cNvPr>
          <p:cNvSpPr txBox="1"/>
          <p:nvPr/>
        </p:nvSpPr>
        <p:spPr>
          <a:xfrm>
            <a:off x="4223612" y="6358956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, MSGM (FW25/26)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392385-F359-DC99-12DE-633955159699}"/>
              </a:ext>
            </a:extLst>
          </p:cNvPr>
          <p:cNvSpPr txBox="1"/>
          <p:nvPr/>
        </p:nvSpPr>
        <p:spPr>
          <a:xfrm>
            <a:off x="8227094" y="6307303"/>
            <a:ext cx="377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highlight>
                  <a:srgbClr val="000000"/>
                </a:highlight>
              </a:rPr>
              <a:t>Future Snoops, Sinead Gorey (FW25/26)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2FDC5-C2DB-67D3-CC49-380A44E63126}"/>
              </a:ext>
            </a:extLst>
          </p:cNvPr>
          <p:cNvSpPr txBox="1"/>
          <p:nvPr/>
        </p:nvSpPr>
        <p:spPr>
          <a:xfrm>
            <a:off x="2496734" y="-61809"/>
            <a:ext cx="79524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</a:t>
            </a:r>
            <a:r>
              <a:rPr lang="en-US" sz="3100">
                <a:solidFill>
                  <a:srgbClr val="D992BF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"Elle Effect</a:t>
            </a:r>
            <a:r>
              <a:rPr lang="en-GB" sz="3100">
                <a:solidFill>
                  <a:srgbClr val="D992BF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</a:t>
            </a:r>
            <a:r>
              <a:rPr lang="en-US" sz="3100">
                <a:solidFill>
                  <a:srgbClr val="D992BF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</a:t>
            </a:r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Look: Sculpted Softness</a:t>
            </a:r>
            <a:endParaRPr lang="en-GR" sz="3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3988A-BDA3-20C2-11A5-1AFC1C8A0A37}"/>
              </a:ext>
            </a:extLst>
          </p:cNvPr>
          <p:cNvSpPr txBox="1"/>
          <p:nvPr/>
        </p:nvSpPr>
        <p:spPr>
          <a:xfrm>
            <a:off x="11222467" y="45818"/>
            <a:ext cx="9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Hanna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9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6386B-BB53-E23F-8CAF-57DAE2964735}"/>
              </a:ext>
            </a:extLst>
          </p:cNvPr>
          <p:cNvSpPr txBox="1"/>
          <p:nvPr/>
        </p:nvSpPr>
        <p:spPr>
          <a:xfrm>
            <a:off x="912915" y="518014"/>
            <a:ext cx="3357159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Dreaming Outloud Script Pro" panose="03050502040304050704" pitchFamily="66" charset="77"/>
                <a:ea typeface="+mj-ea"/>
                <a:cs typeface="Dreaming Outloud Script Pro" panose="03050502040304050704" pitchFamily="66" charset="77"/>
              </a:rPr>
              <a:t>The </a:t>
            </a:r>
            <a:r>
              <a:rPr lang="en-US" sz="4800" kern="1200">
                <a:solidFill>
                  <a:srgbClr val="D992BF"/>
                </a:solidFill>
                <a:latin typeface="Dreaming Outloud Script Pro" panose="03050502040304050704" pitchFamily="66" charset="77"/>
                <a:ea typeface="+mj-ea"/>
                <a:cs typeface="Dreaming Outloud Script Pro" panose="03050502040304050704" pitchFamily="66" charset="77"/>
              </a:rPr>
              <a:t>"Elle Effect” </a:t>
            </a:r>
            <a:r>
              <a:rPr lang="en-US" sz="4800" kern="1200">
                <a:solidFill>
                  <a:schemeClr val="tx1"/>
                </a:solidFill>
                <a:latin typeface="Dreaming Outloud Script Pro" panose="03050502040304050704" pitchFamily="66" charset="77"/>
                <a:ea typeface="+mj-ea"/>
                <a:cs typeface="Dreaming Outloud Script Pro" panose="03050502040304050704" pitchFamily="66" charset="77"/>
              </a:rPr>
              <a:t>in </a:t>
            </a:r>
            <a:r>
              <a:rPr lang="en-US" sz="4800" b="1" kern="1200">
                <a:latin typeface="Dreaming Outloud Script Pro" panose="03050502040304050704" pitchFamily="66" charset="77"/>
                <a:ea typeface="+mj-ea"/>
                <a:cs typeface="Dreaming Outloud Script Pro" panose="03050502040304050704" pitchFamily="66" charset="77"/>
              </a:rPr>
              <a:t>interior design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F282C-3091-C9EB-298C-3664A03DC883}"/>
              </a:ext>
            </a:extLst>
          </p:cNvPr>
          <p:cNvSpPr txBox="1"/>
          <p:nvPr/>
        </p:nvSpPr>
        <p:spPr>
          <a:xfrm>
            <a:off x="833120" y="3514851"/>
            <a:ext cx="3520302" cy="925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i="1" u="none" strike="noStrike" kern="1200">
                <a:solidFill>
                  <a:srgbClr val="D992B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Soft Glam Meets Everyday Objects</a:t>
            </a:r>
            <a:endParaRPr lang="en-US" sz="2400" b="1" i="1" kern="1200">
              <a:solidFill>
                <a:srgbClr val="D992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enorah with pink candles&#10;&#10;AI-generated content may be incorrect.">
            <a:extLst>
              <a:ext uri="{FF2B5EF4-FFF2-40B4-BE49-F238E27FC236}">
                <a16:creationId xmlns:a16="http://schemas.microsoft.com/office/drawing/2014/main" id="{EAD9AA06-0E21-13D0-BBD6-4010B7C3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 r="-6" b="641"/>
          <a:stretch>
            <a:fillRect/>
          </a:stretch>
        </p:blipFill>
        <p:spPr>
          <a:xfrm>
            <a:off x="4657343" y="-2"/>
            <a:ext cx="2745766" cy="2418082"/>
          </a:xfrm>
          <a:prstGeom prst="rect">
            <a:avLst/>
          </a:prstGeom>
        </p:spPr>
      </p:pic>
      <p:pic>
        <p:nvPicPr>
          <p:cNvPr id="12" name="Picture 11" descr="A table in a room&#10;&#10;AI-generated content may be incorrect.">
            <a:extLst>
              <a:ext uri="{FF2B5EF4-FFF2-40B4-BE49-F238E27FC236}">
                <a16:creationId xmlns:a16="http://schemas.microsoft.com/office/drawing/2014/main" id="{5AB123A9-81AE-3DFA-9B95-41EB94201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822" r="-2" b="13321"/>
          <a:stretch>
            <a:fillRect/>
          </a:stretch>
        </p:blipFill>
        <p:spPr>
          <a:xfrm>
            <a:off x="7654813" y="0"/>
            <a:ext cx="2997471" cy="3696392"/>
          </a:xfrm>
          <a:prstGeom prst="rect">
            <a:avLst/>
          </a:prstGeom>
        </p:spPr>
      </p:pic>
      <p:pic>
        <p:nvPicPr>
          <p:cNvPr id="7" name="Picture 6" descr="Several binders with a black background&#10;&#10;AI-generated content may be incorrect.">
            <a:extLst>
              <a:ext uri="{FF2B5EF4-FFF2-40B4-BE49-F238E27FC236}">
                <a16:creationId xmlns:a16="http://schemas.microsoft.com/office/drawing/2014/main" id="{2D6806D9-26E7-E01E-6B62-30A866561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4" r="1" b="26049"/>
          <a:stretch>
            <a:fillRect/>
          </a:stretch>
        </p:blipFill>
        <p:spPr>
          <a:xfrm>
            <a:off x="-322515" y="3786922"/>
            <a:ext cx="4512793" cy="2985220"/>
          </a:xfrm>
          <a:prstGeom prst="rect">
            <a:avLst/>
          </a:prstGeom>
        </p:spPr>
      </p:pic>
      <p:pic>
        <p:nvPicPr>
          <p:cNvPr id="6" name="Picture 5" descr="A small metal box with makeup items&#10;&#10;AI-generated content may be incorrect.">
            <a:extLst>
              <a:ext uri="{FF2B5EF4-FFF2-40B4-BE49-F238E27FC236}">
                <a16:creationId xmlns:a16="http://schemas.microsoft.com/office/drawing/2014/main" id="{10B61B28-A2E0-5A49-F353-4626949C7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449"/>
          <a:stretch>
            <a:fillRect/>
          </a:stretch>
        </p:blipFill>
        <p:spPr>
          <a:xfrm rot="16200000">
            <a:off x="4912127" y="4370736"/>
            <a:ext cx="2228764" cy="2745764"/>
          </a:xfrm>
          <a:prstGeom prst="rect">
            <a:avLst/>
          </a:prstGeom>
        </p:spPr>
      </p:pic>
      <p:pic>
        <p:nvPicPr>
          <p:cNvPr id="3" name="Picture 2" descr="A close-up of a makeup brush&#10;&#10;AI-generated content may be incorrect.">
            <a:extLst>
              <a:ext uri="{FF2B5EF4-FFF2-40B4-BE49-F238E27FC236}">
                <a16:creationId xmlns:a16="http://schemas.microsoft.com/office/drawing/2014/main" id="{9297DB17-13C5-BFE8-83EE-F5FD5E045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0" r="-2" b="20502"/>
          <a:stretch>
            <a:fillRect/>
          </a:stretch>
        </p:blipFill>
        <p:spPr>
          <a:xfrm>
            <a:off x="7654813" y="3799841"/>
            <a:ext cx="4614002" cy="3058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6F283-1102-55BA-A36B-68D80A27DD75}"/>
              </a:ext>
            </a:extLst>
          </p:cNvPr>
          <p:cNvSpPr txBox="1"/>
          <p:nvPr/>
        </p:nvSpPr>
        <p:spPr>
          <a:xfrm>
            <a:off x="4405639" y="2168986"/>
            <a:ext cx="2633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Brand Unknown, FW26/27</a:t>
            </a:r>
          </a:p>
        </p:txBody>
      </p:sp>
      <p:pic>
        <p:nvPicPr>
          <p:cNvPr id="18" name="Picture 17" descr="A painting on a wall&#10;&#10;AI-generated content may be incorrect.">
            <a:extLst>
              <a:ext uri="{FF2B5EF4-FFF2-40B4-BE49-F238E27FC236}">
                <a16:creationId xmlns:a16="http://schemas.microsoft.com/office/drawing/2014/main" id="{5C2B2059-A7AD-3E3F-362B-1FBF91C5C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22823" r="12801" b="23878"/>
          <a:stretch>
            <a:fillRect/>
          </a:stretch>
        </p:blipFill>
        <p:spPr>
          <a:xfrm rot="5400000">
            <a:off x="5101574" y="2142110"/>
            <a:ext cx="1849858" cy="2745767"/>
          </a:xfrm>
          <a:prstGeom prst="rect">
            <a:avLst/>
          </a:prstGeom>
        </p:spPr>
      </p:pic>
      <p:pic>
        <p:nvPicPr>
          <p:cNvPr id="21" name="Picture 20" descr="A tall wooden cabinet with black and white squares&#10;&#10;AI-generated content may be incorrect.">
            <a:extLst>
              <a:ext uri="{FF2B5EF4-FFF2-40B4-BE49-F238E27FC236}">
                <a16:creationId xmlns:a16="http://schemas.microsoft.com/office/drawing/2014/main" id="{4A28B5F9-175E-6A1D-DA98-E470DE85F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21037" r="25769" b="12889"/>
          <a:stretch>
            <a:fillRect/>
          </a:stretch>
        </p:blipFill>
        <p:spPr>
          <a:xfrm>
            <a:off x="10815428" y="-2"/>
            <a:ext cx="1409188" cy="36963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358AC2-C922-33D5-7835-5F06111123E2}"/>
              </a:ext>
            </a:extLst>
          </p:cNvPr>
          <p:cNvSpPr txBox="1"/>
          <p:nvPr/>
        </p:nvSpPr>
        <p:spPr>
          <a:xfrm>
            <a:off x="4710439" y="4009036"/>
            <a:ext cx="2633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Fashion Snoops,G.56 Hub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Creativo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(FW25/26)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23E8F-DE53-C88E-4870-77648441F13E}"/>
              </a:ext>
            </a:extLst>
          </p:cNvPr>
          <p:cNvSpPr txBox="1"/>
          <p:nvPr/>
        </p:nvSpPr>
        <p:spPr>
          <a:xfrm>
            <a:off x="10741303" y="2964960"/>
            <a:ext cx="825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Inedito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(FW25/26)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F29D0-CE93-1677-4039-E3A787AAAA74}"/>
              </a:ext>
            </a:extLst>
          </p:cNvPr>
          <p:cNvSpPr txBox="1"/>
          <p:nvPr/>
        </p:nvSpPr>
        <p:spPr>
          <a:xfrm>
            <a:off x="10094985" y="6575451"/>
            <a:ext cx="2633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H&amp;M home, FW26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5C5264-E824-A33B-AF8D-011DF5CA1E7E}"/>
              </a:ext>
            </a:extLst>
          </p:cNvPr>
          <p:cNvSpPr txBox="1"/>
          <p:nvPr/>
        </p:nvSpPr>
        <p:spPr>
          <a:xfrm>
            <a:off x="-125878" y="6508514"/>
            <a:ext cx="2633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Tucas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Home, FW26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C71B76-D8E9-A910-CF58-6F104B21FF6E}"/>
              </a:ext>
            </a:extLst>
          </p:cNvPr>
          <p:cNvSpPr txBox="1"/>
          <p:nvPr/>
        </p:nvSpPr>
        <p:spPr>
          <a:xfrm>
            <a:off x="4695644" y="6621170"/>
            <a:ext cx="2703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Brand Unknown, FW26/27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B737F1-4C52-8AD0-AA53-7217118C2562}"/>
              </a:ext>
            </a:extLst>
          </p:cNvPr>
          <p:cNvSpPr txBox="1"/>
          <p:nvPr/>
        </p:nvSpPr>
        <p:spPr>
          <a:xfrm>
            <a:off x="7651091" y="3427070"/>
            <a:ext cx="2997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Inedito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(FW25/26)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F2FAF-AECD-A371-D402-0B1D9D488332}"/>
              </a:ext>
            </a:extLst>
          </p:cNvPr>
          <p:cNvSpPr txBox="1"/>
          <p:nvPr/>
        </p:nvSpPr>
        <p:spPr>
          <a:xfrm>
            <a:off x="9902951" y="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351930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6DA99-9D4E-229E-3AF4-2C0B321FE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08" y="1083743"/>
            <a:ext cx="2888328" cy="2824213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4FA55-0023-FB88-2F3A-715BCB94AE19}"/>
              </a:ext>
            </a:extLst>
          </p:cNvPr>
          <p:cNvSpPr txBox="1"/>
          <p:nvPr/>
        </p:nvSpPr>
        <p:spPr>
          <a:xfrm>
            <a:off x="7091996" y="1083743"/>
            <a:ext cx="4722891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700" b="1" i="0" u="sng" strike="noStrike">
                <a:solidFill>
                  <a:srgbClr val="000000"/>
                </a:solidFill>
                <a:effectLst/>
              </a:rPr>
              <a:t>The textiles and trims 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for FW26 reinterpret femininity through a balance of richness, sensuality, and modern </a:t>
            </a:r>
            <a:r>
              <a:rPr lang="en-GB" sz="1700" b="0" i="0" u="none" strike="noStrike" err="1">
                <a:solidFill>
                  <a:srgbClr val="000000"/>
                </a:solidFill>
                <a:effectLst/>
              </a:rPr>
              <a:t>polishmixing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cozy wool melanges, sleek leather, lustrous charmeuse, and dimensional lace with sculptural brass and translucent botanical details. Together, these materials create a mood that feels intelligent, luxurious, and intentionally feminine, blending seriousness with playful allure to echo the evolved Elle Woods attitude of confidence and elegance.</a:t>
            </a:r>
            <a:endParaRPr lang="en-US" sz="1700" b="0" i="0" u="none" strike="noStrike">
              <a:solidFill>
                <a:srgbClr val="000000"/>
              </a:solidFill>
              <a:effectLst/>
            </a:endParaRPr>
          </a:p>
          <a:p>
            <a:endParaRPr lang="en-US" sz="1700">
              <a:solidFill>
                <a:srgbClr val="000000"/>
              </a:solidFill>
            </a:endParaRPr>
          </a:p>
          <a:p>
            <a:r>
              <a:rPr lang="en-GB" sz="1700" b="0" i="0" u="none" strike="noStrike">
                <a:solidFill>
                  <a:srgbClr val="000000"/>
                </a:solidFill>
                <a:effectLst/>
                <a:latin typeface="-webkit-standard"/>
              </a:rPr>
              <a:t>The FW26</a:t>
            </a:r>
            <a:r>
              <a:rPr lang="en-US" sz="1700" b="0" i="0" u="none" strike="noStrike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1700" b="0" i="0" u="none" strike="noStrike">
                <a:solidFill>
                  <a:srgbClr val="000000"/>
                </a:solidFill>
                <a:effectLst/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“Elle effect”</a:t>
            </a:r>
            <a:r>
              <a:rPr lang="en-GB" sz="1700" b="0" i="0" u="none" strike="noStrike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1700" b="1" i="0" u="sng" strike="noStrike">
                <a:solidFill>
                  <a:srgbClr val="000000"/>
                </a:solidFill>
                <a:effectLst/>
              </a:rPr>
              <a:t>looks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blend elongated, fluid silhouettes with soft sculpting and subtle lace structure, creating a balance of strength, sensuality, and intelligence. Each look expresses intentional </a:t>
            </a:r>
            <a:r>
              <a:rPr lang="en-GB" sz="1700" b="0" i="0" u="none" strike="noStrike" err="1">
                <a:solidFill>
                  <a:srgbClr val="000000"/>
                </a:solidFill>
                <a:effectLst/>
              </a:rPr>
              <a:t>femininit</a:t>
            </a:r>
            <a:r>
              <a:rPr lang="en-US" sz="1700" b="0" i="0" u="none" strike="noStrike">
                <a:solidFill>
                  <a:srgbClr val="000000"/>
                </a:solidFill>
                <a:effectLst/>
              </a:rPr>
              <a:t>, enhancing 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confidence, grace, and modern empowerment through movement, texture, and refined romantic det</a:t>
            </a:r>
            <a:r>
              <a:rPr lang="en-GB" sz="1700" b="0" i="0" u="none" strike="noStrike">
                <a:solidFill>
                  <a:srgbClr val="000000"/>
                </a:solidFill>
                <a:effectLst/>
                <a:latin typeface="-webkit-standard"/>
              </a:rPr>
              <a:t>ailing.</a:t>
            </a:r>
            <a:endParaRPr lang="en-US" sz="1700" b="0" i="0" u="none" strike="noStrike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7A954-DD9E-F896-0982-2E36A67395D2}"/>
              </a:ext>
            </a:extLst>
          </p:cNvPr>
          <p:cNvSpPr txBox="1"/>
          <p:nvPr/>
        </p:nvSpPr>
        <p:spPr>
          <a:xfrm>
            <a:off x="707186" y="1114520"/>
            <a:ext cx="2706363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Th</a:t>
            </a:r>
            <a:r>
              <a:rPr lang="en-US" sz="1700" b="0" i="0" u="none" strike="noStrike">
                <a:solidFill>
                  <a:srgbClr val="000000"/>
                </a:solidFill>
                <a:effectLst/>
              </a:rPr>
              <a:t>e</a:t>
            </a:r>
            <a:r>
              <a:rPr lang="en-US" sz="1700" b="0" i="0" u="none" strike="noStrike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1700" b="0" i="0" u="none" strike="noStrike">
                <a:solidFill>
                  <a:srgbClr val="000000"/>
                </a:solidFill>
                <a:effectLst/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“Elle effect”</a:t>
            </a:r>
            <a:r>
              <a:rPr lang="en-GB" sz="1700" b="0" i="0" u="none" strike="noStrike">
                <a:solidFill>
                  <a:srgbClr val="000000"/>
                </a:solidFill>
                <a:effectLst/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FW26 </a:t>
            </a:r>
            <a:r>
              <a:rPr lang="en-US" b="1" i="0" u="sng" strike="noStrike">
                <a:solidFill>
                  <a:srgbClr val="000000"/>
                </a:solidFill>
                <a:effectLst/>
              </a:rPr>
              <a:t>color </a:t>
            </a:r>
            <a:r>
              <a:rPr lang="en-GB" b="1" i="0" u="sng" strike="noStrike">
                <a:solidFill>
                  <a:srgbClr val="000000"/>
                </a:solidFill>
                <a:effectLst/>
              </a:rPr>
              <a:t>palette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blends grounded sophistication with intentional femininity, moving from deep espresso browns and refined </a:t>
            </a:r>
            <a:r>
              <a:rPr lang="en-GB" sz="1700" b="0" i="0" u="none" strike="noStrike" err="1">
                <a:solidFill>
                  <a:srgbClr val="000000"/>
                </a:solidFill>
                <a:effectLst/>
              </a:rPr>
              <a:t>grays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to </a:t>
            </a:r>
            <a:r>
              <a:rPr lang="en-GB" sz="1700" b="0" i="0" u="none" strike="noStrike" err="1">
                <a:solidFill>
                  <a:srgbClr val="000000"/>
                </a:solidFill>
                <a:effectLst/>
              </a:rPr>
              <a:t>energized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pinks, corals, reds, and plums that </a:t>
            </a:r>
            <a:r>
              <a:rPr lang="en-GB" sz="1700" b="0" i="0" u="none" strike="noStrike" err="1">
                <a:solidFill>
                  <a:srgbClr val="000000"/>
                </a:solidFill>
                <a:effectLst/>
              </a:rPr>
              <a:t>symbolize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 ambition, intellect, and self-assured elegance. Together, these shades reimagine the Elle Woods era for a modern feminist future</a:t>
            </a:r>
            <a:r>
              <a:rPr lang="en-US" sz="1700" b="0" i="0" u="none" strike="noStrike">
                <a:solidFill>
                  <a:srgbClr val="000000"/>
                </a:solidFill>
                <a:effectLst/>
              </a:rPr>
              <a:t>, </a:t>
            </a:r>
            <a:r>
              <a:rPr lang="en-GB" sz="1700" b="0" i="0" u="none" strike="noStrike">
                <a:solidFill>
                  <a:srgbClr val="000000"/>
                </a:solidFill>
                <a:effectLst/>
              </a:rPr>
              <a:t>balancing power and playfulness, academic prestige and personal expression, all through a lens of confident, evolved femininity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.</a:t>
            </a:r>
            <a:endParaRPr lang="en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C4E-4E72-7F0A-E699-E81E570B6A9F}"/>
              </a:ext>
            </a:extLst>
          </p:cNvPr>
          <p:cNvSpPr txBox="1"/>
          <p:nvPr/>
        </p:nvSpPr>
        <p:spPr>
          <a:xfrm>
            <a:off x="1650748" y="388168"/>
            <a:ext cx="858469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300">
                <a:solidFill>
                  <a:schemeClr val="bg1"/>
                </a:solidFill>
                <a:highlight>
                  <a:srgbClr val="000000"/>
                </a:highligh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 Era of Intentional Femininity</a:t>
            </a:r>
            <a:r>
              <a:rPr lang="en-US" sz="2300">
                <a:solidFill>
                  <a:schemeClr val="bg1"/>
                </a:solidFill>
                <a:highlight>
                  <a:srgbClr val="000000"/>
                </a:highligh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– Summary Prediction</a:t>
            </a:r>
            <a:endParaRPr lang="en-GR" sz="23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0316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0F9C-7D2C-5C39-4ACB-0EB51A1B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DD1-8C50-C305-0CD1-EE9F06676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buNone/>
            </a:pPr>
            <a:r>
              <a:rPr lang="en-US" sz="1800" err="1">
                <a:ea typeface="+mn-lt"/>
                <a:cs typeface="+mn-lt"/>
              </a:rPr>
              <a:t>Fritton</a:t>
            </a:r>
            <a:r>
              <a:rPr lang="en-US" sz="1800">
                <a:ea typeface="+mn-lt"/>
                <a:cs typeface="+mn-lt"/>
              </a:rPr>
              <a:t>, N (September 19, 2025). </a:t>
            </a:r>
            <a:r>
              <a:rPr lang="en-US" sz="1800" i="1">
                <a:ea typeface="+mn-lt"/>
                <a:cs typeface="+mn-lt"/>
              </a:rPr>
              <a:t>10 Spring 2026 fashion trends that stood out on the New York runways. Harper’s Bazaar.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>
                <a:ea typeface="+mn-lt"/>
                <a:cs typeface="+mn-lt"/>
                <a:hlinkClick r:id="rId2"/>
              </a:rPr>
              <a:t>https://</a:t>
            </a:r>
            <a:r>
              <a:rPr lang="en-US" sz="1800" err="1">
                <a:ea typeface="+mn-lt"/>
                <a:cs typeface="+mn-lt"/>
                <a:hlinkClick r:id="rId2"/>
              </a:rPr>
              <a:t>www.harpersbazaar.com</a:t>
            </a:r>
            <a:r>
              <a:rPr lang="en-US" sz="1800">
                <a:ea typeface="+mn-lt"/>
                <a:cs typeface="+mn-lt"/>
                <a:hlinkClick r:id="rId2"/>
              </a:rPr>
              <a:t>/fashion/a67963156/spring-2026-runway-fashion-trends/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Future Snoops. (September 16, 2025). </a:t>
            </a:r>
            <a:r>
              <a:rPr lang="en-US" sz="1800" i="1">
                <a:ea typeface="+mn-lt"/>
                <a:cs typeface="+mn-lt"/>
              </a:rPr>
              <a:t>SS 26: Soft Romance</a:t>
            </a:r>
            <a:r>
              <a:rPr lang="en-US" sz="1800">
                <a:ea typeface="+mn-lt"/>
                <a:cs typeface="+mn-lt"/>
              </a:rPr>
              <a:t> [Trend report overview].           </a:t>
            </a:r>
            <a:r>
              <a:rPr lang="en-US" sz="1800">
                <a:ea typeface="+mn-lt"/>
                <a:cs typeface="+mn-lt"/>
                <a:hlinkClick r:id="rId3"/>
              </a:rPr>
              <a:t>https://</a:t>
            </a:r>
            <a:r>
              <a:rPr lang="en-US" sz="1800" err="1">
                <a:ea typeface="+mn-lt"/>
                <a:cs typeface="+mn-lt"/>
                <a:hlinkClick r:id="rId3"/>
              </a:rPr>
              <a:t>my.futuresnoops.com</a:t>
            </a:r>
            <a:r>
              <a:rPr lang="en-US" sz="1800">
                <a:ea typeface="+mn-lt"/>
                <a:cs typeface="+mn-lt"/>
                <a:hlinkClick r:id="rId3"/>
              </a:rPr>
              <a:t>/explore/report/</a:t>
            </a:r>
            <a:r>
              <a:rPr lang="en-US" sz="1800" err="1">
                <a:ea typeface="+mn-lt"/>
                <a:cs typeface="+mn-lt"/>
                <a:hlinkClick r:id="rId3"/>
              </a:rPr>
              <a:t>ss-26</a:t>
            </a:r>
            <a:r>
              <a:rPr lang="en-US" sz="1800">
                <a:ea typeface="+mn-lt"/>
                <a:cs typeface="+mn-lt"/>
                <a:hlinkClick r:id="rId3"/>
              </a:rPr>
              <a:t>/soft-romance/0_0_119_5779</a:t>
            </a:r>
            <a:endParaRPr lang="en-US"/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Future Snoops. (October 9, 2025). </a:t>
            </a:r>
            <a:r>
              <a:rPr lang="en-US" sz="1800" i="1">
                <a:ea typeface="+mn-lt"/>
                <a:cs typeface="+mn-lt"/>
              </a:rPr>
              <a:t>SS 26: Blush Pink</a:t>
            </a:r>
            <a:r>
              <a:rPr lang="en-US" sz="1800">
                <a:ea typeface="+mn-lt"/>
                <a:cs typeface="+mn-lt"/>
              </a:rPr>
              <a:t> [Trend report overview]. </a:t>
            </a:r>
            <a:r>
              <a:rPr lang="en-US" sz="1800">
                <a:ea typeface="+mn-lt"/>
                <a:cs typeface="+mn-lt"/>
                <a:hlinkClick r:id="rId4"/>
              </a:rPr>
              <a:t>https://</a:t>
            </a:r>
            <a:r>
              <a:rPr lang="en-US" sz="1800" err="1">
                <a:ea typeface="+mn-lt"/>
                <a:cs typeface="+mn-lt"/>
                <a:hlinkClick r:id="rId4"/>
              </a:rPr>
              <a:t>my.futuresnoops.com</a:t>
            </a:r>
            <a:r>
              <a:rPr lang="en-US" sz="1800">
                <a:ea typeface="+mn-lt"/>
                <a:cs typeface="+mn-lt"/>
                <a:hlinkClick r:id="rId4"/>
              </a:rPr>
              <a:t>/explore/report/</a:t>
            </a:r>
            <a:r>
              <a:rPr lang="en-US" sz="1800" err="1">
                <a:ea typeface="+mn-lt"/>
                <a:cs typeface="+mn-lt"/>
                <a:hlinkClick r:id="rId4"/>
              </a:rPr>
              <a:t>ss-26</a:t>
            </a:r>
            <a:r>
              <a:rPr lang="en-US" sz="1800">
                <a:ea typeface="+mn-lt"/>
                <a:cs typeface="+mn-lt"/>
                <a:hlinkClick r:id="rId4"/>
              </a:rPr>
              <a:t>/blush-pink/0_0_119_5995</a:t>
            </a:r>
            <a:endParaRPr lang="en-US"/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Future Snoops. (2025, October 14). </a:t>
            </a:r>
            <a:r>
              <a:rPr lang="en-US" sz="1800" i="1">
                <a:ea typeface="+mn-lt"/>
                <a:cs typeface="+mn-lt"/>
              </a:rPr>
              <a:t>Runway – SS 26: Bags</a:t>
            </a:r>
            <a:r>
              <a:rPr lang="en-US" sz="1800">
                <a:ea typeface="+mn-lt"/>
                <a:cs typeface="+mn-lt"/>
              </a:rPr>
              <a:t> [Trend report]. </a:t>
            </a:r>
            <a:r>
              <a:rPr lang="en-US" sz="1800">
                <a:ea typeface="+mn-lt"/>
                <a:cs typeface="+mn-lt"/>
                <a:hlinkClick r:id="rId5"/>
              </a:rPr>
              <a:t>https://</a:t>
            </a:r>
            <a:r>
              <a:rPr lang="en-US" sz="1800" err="1">
                <a:ea typeface="+mn-lt"/>
                <a:cs typeface="+mn-lt"/>
                <a:hlinkClick r:id="rId5"/>
              </a:rPr>
              <a:t>my.futuresnoops.com</a:t>
            </a:r>
            <a:r>
              <a:rPr lang="en-US" sz="1800">
                <a:ea typeface="+mn-lt"/>
                <a:cs typeface="+mn-lt"/>
                <a:hlinkClick r:id="rId5"/>
              </a:rPr>
              <a:t>/explore/report/accessories/runway/</a:t>
            </a:r>
            <a:r>
              <a:rPr lang="en-US" sz="1800" err="1">
                <a:ea typeface="+mn-lt"/>
                <a:cs typeface="+mn-lt"/>
                <a:hlinkClick r:id="rId5"/>
              </a:rPr>
              <a:t>ss-26</a:t>
            </a:r>
            <a:r>
              <a:rPr lang="en-US" sz="1800">
                <a:ea typeface="+mn-lt"/>
                <a:cs typeface="+mn-lt"/>
                <a:hlinkClick r:id="rId5"/>
              </a:rPr>
              <a:t>/bags/0_0_119_6006</a:t>
            </a:r>
            <a:endParaRPr lang="en-US"/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Future Snoops. (2025, October 16). </a:t>
            </a:r>
            <a:r>
              <a:rPr lang="en-US" sz="1800" i="1">
                <a:ea typeface="+mn-lt"/>
                <a:cs typeface="+mn-lt"/>
              </a:rPr>
              <a:t>Runway – SS 26: Footwear</a:t>
            </a:r>
            <a:r>
              <a:rPr lang="en-US" sz="1800">
                <a:ea typeface="+mn-lt"/>
                <a:cs typeface="+mn-lt"/>
              </a:rPr>
              <a:t> [Trend report]. </a:t>
            </a:r>
            <a:r>
              <a:rPr lang="en-US" sz="1800">
                <a:ea typeface="+mn-lt"/>
                <a:cs typeface="+mn-lt"/>
                <a:hlinkClick r:id="rId6"/>
              </a:rPr>
              <a:t>https://</a:t>
            </a:r>
            <a:r>
              <a:rPr lang="en-US" sz="1800" err="1">
                <a:ea typeface="+mn-lt"/>
                <a:cs typeface="+mn-lt"/>
                <a:hlinkClick r:id="rId6"/>
              </a:rPr>
              <a:t>my.futuresnoops.com</a:t>
            </a:r>
            <a:r>
              <a:rPr lang="en-US" sz="1800">
                <a:ea typeface="+mn-lt"/>
                <a:cs typeface="+mn-lt"/>
                <a:hlinkClick r:id="rId6"/>
              </a:rPr>
              <a:t>/explore/report/accessories/runway/</a:t>
            </a:r>
            <a:r>
              <a:rPr lang="en-US" sz="1800" err="1">
                <a:ea typeface="+mn-lt"/>
                <a:cs typeface="+mn-lt"/>
                <a:hlinkClick r:id="rId6"/>
              </a:rPr>
              <a:t>ss-26</a:t>
            </a:r>
            <a:r>
              <a:rPr lang="en-US" sz="1800">
                <a:ea typeface="+mn-lt"/>
                <a:cs typeface="+mn-lt"/>
                <a:hlinkClick r:id="rId6"/>
              </a:rPr>
              <a:t>/footwear/0_0_119_6019</a:t>
            </a:r>
            <a:endParaRPr lang="en-US"/>
          </a:p>
          <a:p>
            <a:pPr marL="0" indent="0">
              <a:buNone/>
            </a:pPr>
            <a:r>
              <a:rPr lang="en-US" sz="1800" err="1">
                <a:ea typeface="+mn-lt"/>
                <a:cs typeface="+mn-lt"/>
              </a:rPr>
              <a:t>Salibian</a:t>
            </a:r>
            <a:r>
              <a:rPr lang="en-US" sz="1800">
                <a:ea typeface="+mn-lt"/>
                <a:cs typeface="+mn-lt"/>
              </a:rPr>
              <a:t>, S. (2025, October 14). </a:t>
            </a:r>
            <a:r>
              <a:rPr lang="en-US" sz="1800" i="1">
                <a:ea typeface="+mn-lt"/>
                <a:cs typeface="+mn-lt"/>
              </a:rPr>
              <a:t>Top accessories from the Spring 2026 fashion weeks: Buyers weigh in on shoes and bags.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i="1">
                <a:ea typeface="+mn-lt"/>
                <a:cs typeface="+mn-lt"/>
              </a:rPr>
              <a:t>Women’s Wear Daily.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>
                <a:ea typeface="+mn-lt"/>
                <a:cs typeface="+mn-lt"/>
                <a:hlinkClick r:id="rId7"/>
              </a:rPr>
              <a:t>https://</a:t>
            </a:r>
            <a:r>
              <a:rPr lang="en-US" sz="1800" err="1">
                <a:ea typeface="+mn-lt"/>
                <a:cs typeface="+mn-lt"/>
                <a:hlinkClick r:id="rId7"/>
              </a:rPr>
              <a:t>wwd.com</a:t>
            </a:r>
            <a:r>
              <a:rPr lang="en-US" sz="1800">
                <a:ea typeface="+mn-lt"/>
                <a:cs typeface="+mn-lt"/>
                <a:hlinkClick r:id="rId7"/>
              </a:rPr>
              <a:t>/accessories-news/accessory-trends/top-accessories-spring-2026-fashion-weeks-buyers-shoes</a:t>
            </a:r>
            <a:r>
              <a:rPr lang="en-US" sz="1200">
                <a:ea typeface="+mn-lt"/>
                <a:cs typeface="+mn-lt"/>
                <a:hlinkClick r:id="rId7"/>
              </a:rPr>
              <a:t>-</a:t>
            </a:r>
            <a:r>
              <a:rPr lang="en-US" sz="1800">
                <a:ea typeface="+mn-lt"/>
                <a:cs typeface="+mn-lt"/>
                <a:hlinkClick r:id="rId7"/>
              </a:rPr>
              <a:t>bags-1238300324/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Chanel, (n.d). </a:t>
            </a:r>
            <a:r>
              <a:rPr lang="en-US" sz="1800" i="1">
                <a:ea typeface="+mn-lt"/>
                <a:cs typeface="+mn-lt"/>
              </a:rPr>
              <a:t>Chanel Website</a:t>
            </a:r>
            <a:r>
              <a:rPr lang="en-US" sz="1800">
                <a:ea typeface="+mn-lt"/>
                <a:cs typeface="+mn-lt"/>
              </a:rPr>
              <a:t>. </a:t>
            </a:r>
            <a:r>
              <a:rPr lang="en-US" sz="1800">
                <a:ea typeface="+mn-lt"/>
                <a:cs typeface="+mn-lt"/>
                <a:hlinkClick r:id="rId8"/>
              </a:rPr>
              <a:t>https://www.chanel.com/us/fragrance/p/113530/coco-eau-de-parfum-spray/</a:t>
            </a: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Dior, </a:t>
            </a:r>
            <a:r>
              <a:rPr lang="en-US" sz="1800" i="1">
                <a:ea typeface="+mn-lt"/>
                <a:cs typeface="+mn-lt"/>
              </a:rPr>
              <a:t>Dior Website. </a:t>
            </a:r>
            <a:r>
              <a:rPr lang="en-US" sz="1800" i="1">
                <a:ea typeface="+mn-lt"/>
                <a:cs typeface="+mn-lt"/>
                <a:hlinkClick r:id="rId9"/>
              </a:rPr>
              <a:t>https://www.dior.com/en_us/beauty/fragrance/</a:t>
            </a:r>
            <a:r>
              <a:rPr lang="en-US" sz="1800" i="1" err="1">
                <a:ea typeface="+mn-lt"/>
                <a:cs typeface="+mn-lt"/>
                <a:hlinkClick r:id="rId9"/>
              </a:rPr>
              <a:t>womens-fragrance</a:t>
            </a:r>
            <a:r>
              <a:rPr lang="en-US" sz="1800" i="1">
                <a:ea typeface="+mn-lt"/>
                <a:cs typeface="+mn-lt"/>
                <a:hlinkClick r:id="rId9"/>
              </a:rPr>
              <a:t>/miss-dior</a:t>
            </a:r>
            <a:endParaRPr lang="en-US" sz="1800" i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Future Snoops. (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September</a:t>
            </a:r>
            <a:r>
              <a:rPr lang="en-US" sz="1800">
                <a:solidFill>
                  <a:srgbClr val="000000"/>
                </a:solidFill>
              </a:rPr>
              <a:t> 25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). FW 2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6/27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: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</a:rPr>
              <a:t>Mudberry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 – </a:t>
            </a:r>
            <a:r>
              <a:rPr lang="en-US" sz="1800" b="0" i="0" u="none" strike="noStrike" err="1">
                <a:solidFill>
                  <a:srgbClr val="000000"/>
                </a:solidFill>
                <a:effectLst/>
              </a:rPr>
              <a:t>Mudberry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 Color </a:t>
            </a:r>
            <a:r>
              <a:rPr lang="en-US" sz="1800" b="0" i="0" u="none" strike="noStrike" err="1">
                <a:solidFill>
                  <a:srgbClr val="000000"/>
                </a:solidFill>
                <a:effectLst/>
              </a:rPr>
              <a:t>Pelette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 [Trend report].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0"/>
              </a:rPr>
              <a:t>https://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0"/>
              </a:rPr>
              <a:t>my-futuresnoops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0"/>
              </a:rPr>
              <a:t>-com.libproxy.fitsuny.edu/explore/report/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0"/>
              </a:rPr>
              <a:t>fw-27-28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0"/>
              </a:rPr>
              <a:t>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0"/>
              </a:rPr>
              <a:t>mudberry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0"/>
              </a:rPr>
              <a:t>/0_0_130_5750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 i="1">
                <a:solidFill>
                  <a:srgbClr val="000000"/>
                </a:solidFill>
              </a:rPr>
              <a:t>(Colors: Sage statement, Trench Coat Beige, Fashion School Lipstick)</a:t>
            </a:r>
            <a:endParaRPr lang="en-US" sz="1800" b="0" i="1" u="none" strike="noStrike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Future Snoops. </a:t>
            </a:r>
            <a:r>
              <a:rPr lang="en-GB" sz="1800" b="0" i="1" u="none" strike="noStrike">
                <a:solidFill>
                  <a:srgbClr val="000000"/>
                </a:solidFill>
                <a:effectLst/>
              </a:rPr>
              <a:t>FW 26: </a:t>
            </a:r>
            <a:r>
              <a:rPr lang="en-GB" sz="1800" b="0" u="none" strike="noStrike" err="1">
                <a:solidFill>
                  <a:srgbClr val="000000"/>
                </a:solidFill>
                <a:effectLst/>
              </a:rPr>
              <a:t>Color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 Shifts — Superimposed Pastels Palette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 [Trend report].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1"/>
              </a:rPr>
              <a:t>https://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1"/>
              </a:rPr>
              <a:t>my-futuresnoops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1"/>
              </a:rPr>
              <a:t>-com.libproxy.fitsuny.edu/explore/report/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1"/>
              </a:rPr>
              <a:t>fw-25-26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1"/>
              </a:rPr>
              <a:t>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1"/>
              </a:rPr>
              <a:t>color-shifts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1"/>
              </a:rPr>
              <a:t>/6238_61641_118_0</a:t>
            </a:r>
            <a:r>
              <a:rPr lang="en-GB" sz="1800" b="0" i="1" u="none" strike="noStrike">
                <a:solidFill>
                  <a:srgbClr val="000000"/>
                </a:solidFill>
                <a:effectLst/>
              </a:rPr>
              <a:t>(</a:t>
            </a:r>
            <a:r>
              <a:rPr lang="en-GB" sz="1800" b="0" i="1" u="none" strike="noStrike" err="1">
                <a:solidFill>
                  <a:srgbClr val="000000"/>
                </a:solidFill>
                <a:effectLst/>
              </a:rPr>
              <a:t>Colors</a:t>
            </a:r>
            <a:r>
              <a:rPr lang="en-GB" sz="1800" b="0" i="1" u="none" strike="noStrike">
                <a:solidFill>
                  <a:srgbClr val="000000"/>
                </a:solidFill>
                <a:effectLst/>
              </a:rPr>
              <a:t>: Empowerment Plum, Mocha Mindset, and Law Firm </a:t>
            </a:r>
            <a:r>
              <a:rPr lang="en-GB" sz="1800" b="0" i="1" u="none" strike="noStrike" err="1">
                <a:solidFill>
                  <a:srgbClr val="000000"/>
                </a:solidFill>
                <a:effectLst/>
              </a:rPr>
              <a:t>Gray</a:t>
            </a:r>
            <a:r>
              <a:rPr lang="en-GB" sz="1800" b="0" i="1" u="none" strike="noStrike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</a:rPr>
              <a:t>Future Snoops. (Oct. 23, 2025). FW 26/27 Clubhouse Comforts [Trend Forecast] </a:t>
            </a:r>
            <a:r>
              <a:rPr lang="en-GB" sz="1800">
                <a:solidFill>
                  <a:srgbClr val="000000"/>
                </a:solidFill>
                <a:hlinkClick r:id="rId12"/>
              </a:rPr>
              <a:t>https://</a:t>
            </a:r>
            <a:r>
              <a:rPr lang="en-GB" sz="1800" err="1">
                <a:solidFill>
                  <a:srgbClr val="000000"/>
                </a:solidFill>
                <a:hlinkClick r:id="rId12"/>
              </a:rPr>
              <a:t>my.futuresnoops.com</a:t>
            </a:r>
            <a:r>
              <a:rPr lang="en-GB" sz="1800">
                <a:solidFill>
                  <a:srgbClr val="000000"/>
                </a:solidFill>
                <a:hlinkClick r:id="rId12"/>
              </a:rPr>
              <a:t>/explore/report/</a:t>
            </a:r>
            <a:r>
              <a:rPr lang="en-GB" sz="1800" err="1">
                <a:solidFill>
                  <a:srgbClr val="000000"/>
                </a:solidFill>
                <a:hlinkClick r:id="rId12"/>
              </a:rPr>
              <a:t>fw-26-27</a:t>
            </a:r>
            <a:r>
              <a:rPr lang="en-GB" sz="1800">
                <a:solidFill>
                  <a:srgbClr val="000000"/>
                </a:solidFill>
                <a:hlinkClick r:id="rId12"/>
              </a:rPr>
              <a:t>/clubhouse-comforts/0_0_124_6043</a:t>
            </a:r>
            <a:r>
              <a:rPr lang="en-GB" sz="180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b="0" u="none" strike="noStrike">
                <a:solidFill>
                  <a:srgbClr val="000000"/>
                </a:solidFill>
                <a:effectLst/>
              </a:rPr>
              <a:t>Future Snoops. (Oct. 17, 2025). FW 26/27, Design Aesthetic Forge [Trend Forecast] </a:t>
            </a:r>
            <a:r>
              <a:rPr lang="en-GB" sz="1800" b="0" u="none" strike="noStrike">
                <a:solidFill>
                  <a:srgbClr val="000000"/>
                </a:solidFill>
                <a:effectLst/>
                <a:hlinkClick r:id="rId13"/>
              </a:rPr>
              <a:t>https://</a:t>
            </a:r>
            <a:r>
              <a:rPr lang="en-GB" sz="1800" b="0" u="none" strike="noStrike" err="1">
                <a:solidFill>
                  <a:srgbClr val="000000"/>
                </a:solidFill>
                <a:effectLst/>
                <a:hlinkClick r:id="rId13"/>
              </a:rPr>
              <a:t>my.futuresnoops.com</a:t>
            </a:r>
            <a:r>
              <a:rPr lang="en-GB" sz="1800" b="0" u="none" strike="noStrike">
                <a:solidFill>
                  <a:srgbClr val="000000"/>
                </a:solidFill>
                <a:effectLst/>
                <a:hlinkClick r:id="rId13"/>
              </a:rPr>
              <a:t>/explore/report/</a:t>
            </a:r>
            <a:r>
              <a:rPr lang="en-GB" sz="1800" b="0" u="none" strike="noStrike" err="1">
                <a:solidFill>
                  <a:srgbClr val="000000"/>
                </a:solidFill>
                <a:effectLst/>
                <a:hlinkClick r:id="rId13"/>
              </a:rPr>
              <a:t>fw-27-28</a:t>
            </a:r>
            <a:r>
              <a:rPr lang="en-GB" sz="1800" b="0" u="none" strike="noStrike">
                <a:solidFill>
                  <a:srgbClr val="000000"/>
                </a:solidFill>
                <a:effectLst/>
                <a:hlinkClick r:id="rId13"/>
              </a:rPr>
              <a:t>/forge/0_0_130_6027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en-GB" sz="1800" err="1">
                <a:solidFill>
                  <a:srgbClr val="000000"/>
                </a:solidFill>
              </a:rPr>
              <a:t>Peclers</a:t>
            </a:r>
            <a:r>
              <a:rPr lang="en-GB" sz="1800">
                <a:solidFill>
                  <a:srgbClr val="000000"/>
                </a:solidFill>
              </a:rPr>
              <a:t>. (Date Unknown) FW 26/27, Inspirations Envisioning Futures </a:t>
            </a:r>
            <a:r>
              <a:rPr lang="en-GB" sz="1800">
                <a:solidFill>
                  <a:srgbClr val="000000"/>
                </a:solidFill>
                <a:hlinkClick r:id="rId14"/>
              </a:rPr>
              <a:t>https://</a:t>
            </a:r>
            <a:r>
              <a:rPr lang="en-GB" sz="1800" err="1">
                <a:solidFill>
                  <a:srgbClr val="000000"/>
                </a:solidFill>
                <a:hlinkClick r:id="rId14"/>
              </a:rPr>
              <a:t>www.peclersplus.com</a:t>
            </a:r>
            <a:r>
              <a:rPr lang="en-GB" sz="1800">
                <a:solidFill>
                  <a:srgbClr val="000000"/>
                </a:solidFill>
                <a:hlinkClick r:id="rId14"/>
              </a:rPr>
              <a:t>/trend-book/745/viewer</a:t>
            </a:r>
            <a:r>
              <a:rPr lang="en-GB" sz="1800">
                <a:solidFill>
                  <a:srgbClr val="000000"/>
                </a:solidFill>
              </a:rPr>
              <a:t> </a:t>
            </a:r>
            <a:endParaRPr lang="en-GB" sz="1800" b="0" u="none" strike="noStrike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WGSN.</a:t>
            </a:r>
            <a:r>
              <a:rPr lang="en-US" sz="18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Fall/Winter </a:t>
            </a:r>
            <a:r>
              <a:rPr lang="en-GB" sz="1800" b="0" u="none" strike="noStrike" err="1">
                <a:solidFill>
                  <a:srgbClr val="000000"/>
                </a:solidFill>
                <a:effectLst/>
              </a:rPr>
              <a:t>Color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 Forecast</a:t>
            </a:r>
            <a:r>
              <a:rPr lang="en-US" sz="1800" b="0" u="none" strike="noStrike">
                <a:solidFill>
                  <a:srgbClr val="000000"/>
                </a:solidFill>
                <a:effectLst/>
              </a:rPr>
              <a:t>. 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2026</a:t>
            </a:r>
            <a:r>
              <a:rPr lang="en-US" sz="1800" b="0" u="none" strike="noStrike">
                <a:solidFill>
                  <a:srgbClr val="000000"/>
                </a:solidFill>
                <a:effectLst/>
              </a:rPr>
              <a:t> – Lunar Holiday Palette</a:t>
            </a:r>
            <a:r>
              <a:rPr lang="en-GB" sz="1800" b="0" u="none" strike="noStrike">
                <a:solidFill>
                  <a:srgbClr val="000000"/>
                </a:solidFill>
                <a:effectLst/>
              </a:rPr>
              <a:t>.</a:t>
            </a:r>
            <a:r>
              <a:rPr lang="en-GB" sz="18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5"/>
              </a:rPr>
              <a:t>https://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5"/>
              </a:rPr>
              <a:t>www.wgsn.com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5"/>
              </a:rPr>
              <a:t>/interiors/article/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hlinkClick r:id="rId15"/>
              </a:rPr>
              <a:t>68d898b5d556203cc36dadea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hlinkClick r:id="rId15"/>
              </a:rPr>
              <a:t>#page3</a:t>
            </a:r>
            <a:r>
              <a:rPr lang="en-US" sz="1800" b="0" i="1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800" i="1">
                <a:solidFill>
                  <a:srgbClr val="000000"/>
                </a:solidFill>
              </a:rPr>
              <a:t> (Elle Woods Pink, Bruiser Woods Mauve, </a:t>
            </a:r>
            <a:r>
              <a:rPr lang="en-US" sz="1800" i="1" err="1">
                <a:solidFill>
                  <a:srgbClr val="000000"/>
                </a:solidFill>
              </a:rPr>
              <a:t>Louboutin</a:t>
            </a:r>
            <a:r>
              <a:rPr lang="en-US" sz="1800" i="1">
                <a:solidFill>
                  <a:srgbClr val="000000"/>
                </a:solidFill>
              </a:rPr>
              <a:t> Stiletto Red, The New Harvard Color)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</a:rPr>
              <a:t>WSGN. (Oct. 15, 2025) FW 26/27. Buyers’ Briefing: Women’s Colour A/W 26/27.  </a:t>
            </a:r>
            <a:r>
              <a:rPr lang="en-GB" sz="1800">
                <a:solidFill>
                  <a:srgbClr val="000000"/>
                </a:solidFill>
                <a:hlinkClick r:id="rId16"/>
              </a:rPr>
              <a:t>https://</a:t>
            </a:r>
            <a:r>
              <a:rPr lang="en-GB" sz="1800" err="1">
                <a:solidFill>
                  <a:srgbClr val="000000"/>
                </a:solidFill>
                <a:hlinkClick r:id="rId16"/>
              </a:rPr>
              <a:t>www.wgsn.com</a:t>
            </a:r>
            <a:r>
              <a:rPr lang="en-GB" sz="1800">
                <a:solidFill>
                  <a:srgbClr val="000000"/>
                </a:solidFill>
                <a:hlinkClick r:id="rId16"/>
              </a:rPr>
              <a:t>/fashion/article/</a:t>
            </a:r>
            <a:r>
              <a:rPr lang="en-GB" sz="1800" err="1">
                <a:solidFill>
                  <a:srgbClr val="000000"/>
                </a:solidFill>
                <a:hlinkClick r:id="rId16"/>
              </a:rPr>
              <a:t>68dcfed2953b11bc8edc51b1</a:t>
            </a:r>
            <a:r>
              <a:rPr lang="en-GB" sz="1800">
                <a:solidFill>
                  <a:srgbClr val="000000"/>
                </a:solidFill>
                <a:hlinkClick r:id="rId16"/>
              </a:rPr>
              <a:t>#page13</a:t>
            </a:r>
            <a:r>
              <a:rPr lang="en-GB" sz="180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</a:rPr>
              <a:t>WSGN. (Oct. 15, 2025) FW 26/27. Buying  Directors Briefing: Women’s  Key Items A/W 26/27 </a:t>
            </a:r>
            <a:r>
              <a:rPr lang="en-GB" sz="1800">
                <a:solidFill>
                  <a:srgbClr val="000000"/>
                </a:solidFill>
                <a:hlinkClick r:id="rId17"/>
              </a:rPr>
              <a:t>https://</a:t>
            </a:r>
            <a:r>
              <a:rPr lang="en-GB" sz="1800" err="1">
                <a:solidFill>
                  <a:srgbClr val="000000"/>
                </a:solidFill>
                <a:hlinkClick r:id="rId17"/>
              </a:rPr>
              <a:t>www.wgsn.com</a:t>
            </a:r>
            <a:r>
              <a:rPr lang="en-GB" sz="1800">
                <a:solidFill>
                  <a:srgbClr val="000000"/>
                </a:solidFill>
                <a:hlinkClick r:id="rId17"/>
              </a:rPr>
              <a:t>/fashion/article/</a:t>
            </a:r>
            <a:r>
              <a:rPr lang="en-GB" sz="1800" err="1">
                <a:solidFill>
                  <a:srgbClr val="000000"/>
                </a:solidFill>
                <a:hlinkClick r:id="rId17"/>
              </a:rPr>
              <a:t>68cd6d8bd556203cc35c46e7</a:t>
            </a:r>
            <a:r>
              <a:rPr lang="en-GB" sz="1800">
                <a:solidFill>
                  <a:srgbClr val="000000"/>
                </a:solidFill>
              </a:rPr>
              <a:t> </a:t>
            </a:r>
            <a:endParaRPr lang="en-US" sz="1800" i="1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i="1">
              <a:ea typeface="+mn-lt"/>
              <a:cs typeface="+mn-lt"/>
            </a:endParaRPr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783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B6F5-D023-D0BE-7491-263E2E49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17" y="368549"/>
            <a:ext cx="3959225" cy="1341438"/>
          </a:xfrm>
        </p:spPr>
        <p:txBody>
          <a:bodyPr/>
          <a:lstStyle/>
          <a:p>
            <a:pPr algn="ctr"/>
            <a:r>
              <a:rPr lang="en-US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"Elle Effect</a:t>
            </a:r>
            <a:r>
              <a:rPr lang="en-GB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 in Fashion</a:t>
            </a:r>
            <a:endParaRPr lang="en-US"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DA01E-50CF-0487-2DF4-15C6A27B0E8E}"/>
              </a:ext>
            </a:extLst>
          </p:cNvPr>
          <p:cNvSpPr txBox="1"/>
          <p:nvPr/>
        </p:nvSpPr>
        <p:spPr>
          <a:xfrm>
            <a:off x="627328" y="2313551"/>
            <a:ext cx="365891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The current zeitgeist of empowered authenticity, combined with the </a:t>
            </a:r>
            <a:r>
              <a:rPr lang="en-GB" sz="2000" b="1" i="1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Elle</a:t>
            </a: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 effect, will inspire fashion that is both girly and refined. Chic, tailored designs will blend softness with structure, redefining </a:t>
            </a:r>
            <a:r>
              <a:rPr lang="en-GB" sz="2000" b="1" i="1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femininity as intelligent</a:t>
            </a: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, confident, and sophisticated.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FE2C5-3F6A-F0EB-4FF5-1AE8BF468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r="254" b="37063"/>
          <a:stretch>
            <a:fillRect/>
          </a:stretch>
        </p:blipFill>
        <p:spPr>
          <a:xfrm>
            <a:off x="4870697" y="318743"/>
            <a:ext cx="6994286" cy="6220513"/>
          </a:xfrm>
          <a:custGeom>
            <a:avLst/>
            <a:gdLst>
              <a:gd name="connsiteX0" fmla="*/ 0 w 6994286"/>
              <a:gd name="connsiteY0" fmla="*/ 0 h 6220513"/>
              <a:gd name="connsiteX1" fmla="*/ 6994286 w 6994286"/>
              <a:gd name="connsiteY1" fmla="*/ 0 h 6220513"/>
              <a:gd name="connsiteX2" fmla="*/ 6994286 w 6994286"/>
              <a:gd name="connsiteY2" fmla="*/ 6220513 h 6220513"/>
              <a:gd name="connsiteX3" fmla="*/ 0 w 6994286"/>
              <a:gd name="connsiteY3" fmla="*/ 6220513 h 6220513"/>
              <a:gd name="connsiteX4" fmla="*/ 0 w 6994286"/>
              <a:gd name="connsiteY4" fmla="*/ 0 h 622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4286" h="6220513" fill="none" extrusionOk="0">
                <a:moveTo>
                  <a:pt x="0" y="0"/>
                </a:moveTo>
                <a:cubicBezTo>
                  <a:pt x="1479938" y="-49533"/>
                  <a:pt x="4639913" y="-14809"/>
                  <a:pt x="6994286" y="0"/>
                </a:cubicBezTo>
                <a:cubicBezTo>
                  <a:pt x="7081925" y="2068894"/>
                  <a:pt x="6921607" y="3270520"/>
                  <a:pt x="6994286" y="6220513"/>
                </a:cubicBezTo>
                <a:cubicBezTo>
                  <a:pt x="6004989" y="6172282"/>
                  <a:pt x="2040907" y="6304968"/>
                  <a:pt x="0" y="6220513"/>
                </a:cubicBezTo>
                <a:cubicBezTo>
                  <a:pt x="-38581" y="3388295"/>
                  <a:pt x="63341" y="2065600"/>
                  <a:pt x="0" y="0"/>
                </a:cubicBezTo>
                <a:close/>
              </a:path>
              <a:path w="6994286" h="6220513" stroke="0" extrusionOk="0">
                <a:moveTo>
                  <a:pt x="0" y="0"/>
                </a:moveTo>
                <a:cubicBezTo>
                  <a:pt x="3135083" y="118645"/>
                  <a:pt x="5172599" y="116012"/>
                  <a:pt x="6994286" y="0"/>
                </a:cubicBezTo>
                <a:cubicBezTo>
                  <a:pt x="6861404" y="2626718"/>
                  <a:pt x="7079237" y="4140626"/>
                  <a:pt x="6994286" y="6220513"/>
                </a:cubicBezTo>
                <a:cubicBezTo>
                  <a:pt x="4734951" y="6355113"/>
                  <a:pt x="2165502" y="6063317"/>
                  <a:pt x="0" y="6220513"/>
                </a:cubicBezTo>
                <a:cubicBezTo>
                  <a:pt x="-20187" y="3122232"/>
                  <a:pt x="-152480" y="1015674"/>
                  <a:pt x="0" y="0"/>
                </a:cubicBezTo>
                <a:close/>
              </a:path>
            </a:pathLst>
          </a:custGeom>
          <a:ln w="57150" cap="rnd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69BE0-EE54-B8B6-D50A-104214DE8D1E}"/>
              </a:ext>
            </a:extLst>
          </p:cNvPr>
          <p:cNvSpPr txBox="1"/>
          <p:nvPr/>
        </p:nvSpPr>
        <p:spPr>
          <a:xfrm>
            <a:off x="170785" y="63545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191883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9734-1A94-95DB-24F2-810B64FF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58" y="327402"/>
            <a:ext cx="11995842" cy="1325563"/>
          </a:xfrm>
        </p:spPr>
        <p:txBody>
          <a:bodyPr>
            <a:normAutofit/>
          </a:bodyPr>
          <a:lstStyle/>
          <a:p>
            <a:r>
              <a:rPr lang="en-GB" sz="43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“Elle effect” translated in design and products</a:t>
            </a:r>
            <a:endParaRPr lang="en-GR" sz="4300"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5FD5-13FC-6CCA-12B8-15BEA6D2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803" y="1410199"/>
            <a:ext cx="1624429" cy="240667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/>
              <a:t>Garments</a:t>
            </a:r>
            <a:r>
              <a:rPr lang="en-US" sz="1600"/>
              <a:t>:</a:t>
            </a:r>
            <a:endParaRPr lang="en-GB" sz="1600"/>
          </a:p>
          <a:p>
            <a:r>
              <a:rPr lang="en-GB" sz="1600"/>
              <a:t>Tailored Blazers</a:t>
            </a:r>
            <a:r>
              <a:rPr lang="en-US" sz="1600"/>
              <a:t>/Coats</a:t>
            </a:r>
          </a:p>
          <a:p>
            <a:r>
              <a:rPr lang="en-US" sz="1600"/>
              <a:t>Skirts with draping </a:t>
            </a:r>
          </a:p>
          <a:p>
            <a:r>
              <a:rPr lang="en-US" sz="1600"/>
              <a:t>Wide leg trousers </a:t>
            </a:r>
            <a:r>
              <a:rPr lang="en-GB"/>
              <a:t>  </a:t>
            </a:r>
            <a:endParaRPr lang="en-GR"/>
          </a:p>
        </p:txBody>
      </p:sp>
      <p:pic>
        <p:nvPicPr>
          <p:cNvPr id="4" name="Picture 3" descr="A person in a pink skirt and black jacket&#10;&#10;AI-generated content may be incorrect.">
            <a:extLst>
              <a:ext uri="{FF2B5EF4-FFF2-40B4-BE49-F238E27FC236}">
                <a16:creationId xmlns:a16="http://schemas.microsoft.com/office/drawing/2014/main" id="{81B9CD16-B960-65AB-8A2B-3DBC8F04B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83" r="26305"/>
          <a:stretch>
            <a:fillRect/>
          </a:stretch>
        </p:blipFill>
        <p:spPr>
          <a:xfrm>
            <a:off x="1985874" y="1410200"/>
            <a:ext cx="1181530" cy="3749175"/>
          </a:xfrm>
          <a:prstGeom prst="rect">
            <a:avLst/>
          </a:prstGeom>
        </p:spPr>
      </p:pic>
      <p:pic>
        <p:nvPicPr>
          <p:cNvPr id="5" name="Picture 4" descr="A person in a white dress&#10;&#10;AI-generated content may be incorrect.">
            <a:extLst>
              <a:ext uri="{FF2B5EF4-FFF2-40B4-BE49-F238E27FC236}">
                <a16:creationId xmlns:a16="http://schemas.microsoft.com/office/drawing/2014/main" id="{9BB4BC53-F9CB-F0AD-E87A-3FBA9DA9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75" r="20338"/>
          <a:stretch>
            <a:fillRect/>
          </a:stretch>
        </p:blipFill>
        <p:spPr>
          <a:xfrm>
            <a:off x="468176" y="1391316"/>
            <a:ext cx="1420153" cy="374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8700F-1264-D734-6D95-BCC4B852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/>
          <a:stretch>
            <a:fillRect/>
          </a:stretch>
        </p:blipFill>
        <p:spPr>
          <a:xfrm>
            <a:off x="3380119" y="1410199"/>
            <a:ext cx="1420153" cy="3711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F21F6-3415-806A-B253-40E9359372BC}"/>
              </a:ext>
            </a:extLst>
          </p:cNvPr>
          <p:cNvSpPr txBox="1"/>
          <p:nvPr/>
        </p:nvSpPr>
        <p:spPr>
          <a:xfrm>
            <a:off x="468176" y="5310266"/>
            <a:ext cx="4332096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300"/>
              <a:t>1.Bazaar, September 18</a:t>
            </a:r>
            <a:r>
              <a:rPr lang="en-US" sz="1300" baseline="30000"/>
              <a:t>th</a:t>
            </a:r>
            <a:r>
              <a:rPr lang="en-US" sz="1300"/>
              <a:t> 2025, FW26 </a:t>
            </a:r>
            <a:r>
              <a:rPr lang="en-US" sz="1300" err="1"/>
              <a:t>Junya</a:t>
            </a:r>
            <a:r>
              <a:rPr lang="en-US" sz="1300"/>
              <a:t> Watanabe</a:t>
            </a:r>
          </a:p>
          <a:p>
            <a:pPr algn="l"/>
            <a:r>
              <a:rPr lang="en-US" sz="1300"/>
              <a:t>2.F</a:t>
            </a:r>
            <a:r>
              <a:rPr lang="en-GB" sz="1300" err="1"/>
              <a:t>uture</a:t>
            </a:r>
            <a:r>
              <a:rPr lang="en-US" sz="1300"/>
              <a:t> Snoops, Oct 5</a:t>
            </a:r>
            <a:r>
              <a:rPr lang="en-US" sz="1300" baseline="30000"/>
              <a:t>th</a:t>
            </a:r>
            <a:r>
              <a:rPr lang="en-US" sz="1300"/>
              <a:t>  2025, FW26 </a:t>
            </a:r>
            <a:r>
              <a:rPr lang="en-US" sz="1300" err="1"/>
              <a:t>Dhruv</a:t>
            </a:r>
            <a:r>
              <a:rPr lang="en-US" sz="1300"/>
              <a:t> Kapoor</a:t>
            </a:r>
          </a:p>
          <a:p>
            <a:pPr algn="l"/>
            <a:r>
              <a:rPr lang="en-US" sz="1300"/>
              <a:t>3.Bazaar, September 18</a:t>
            </a:r>
            <a:r>
              <a:rPr lang="en-US" sz="1300" baseline="30000"/>
              <a:t>th</a:t>
            </a:r>
            <a:r>
              <a:rPr lang="en-US" sz="1300"/>
              <a:t> 2025, FW26</a:t>
            </a:r>
            <a:endParaRPr lang="en-GR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32634C-DB50-9BF4-3743-A2D430C5CA22}"/>
              </a:ext>
            </a:extLst>
          </p:cNvPr>
          <p:cNvSpPr txBox="1"/>
          <p:nvPr/>
        </p:nvSpPr>
        <p:spPr>
          <a:xfrm>
            <a:off x="4882428" y="3971438"/>
            <a:ext cx="160680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/>
              <a:t>Accessories: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Leather Structured Bags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High Heels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Pearls/refined jewelry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267DDC-2DD4-7AB6-79A4-52A100DD3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/>
          <a:stretch>
            <a:fillRect/>
          </a:stretch>
        </p:blipFill>
        <p:spPr>
          <a:xfrm>
            <a:off x="6619791" y="1385878"/>
            <a:ext cx="1531623" cy="2406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FEF824-71EF-3021-B521-C834EE901BAA}"/>
              </a:ext>
            </a:extLst>
          </p:cNvPr>
          <p:cNvSpPr txBox="1"/>
          <p:nvPr/>
        </p:nvSpPr>
        <p:spPr>
          <a:xfrm>
            <a:off x="6619791" y="3860578"/>
            <a:ext cx="4360171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l">
              <a:buAutoNum type="arabicPeriod"/>
            </a:pPr>
            <a:r>
              <a:rPr lang="en-GB" sz="1300"/>
              <a:t>Future Snoops, Rounn, SS26</a:t>
            </a:r>
          </a:p>
          <a:p>
            <a:pPr marL="342900" indent="-342900">
              <a:buAutoNum type="arabicPeriod"/>
            </a:pPr>
            <a:r>
              <a:rPr lang="en-GB" sz="1300"/>
              <a:t>Future Snoops, Mugler, SS26</a:t>
            </a:r>
          </a:p>
          <a:p>
            <a:pPr marL="342900" indent="-342900" algn="l">
              <a:buAutoNum type="arabicPeriod"/>
            </a:pPr>
            <a:r>
              <a:rPr lang="en-GB" sz="1300"/>
              <a:t>Future Snoops, Stella McCartney, SS26</a:t>
            </a:r>
          </a:p>
          <a:p>
            <a:pPr marL="342900" indent="-342900" algn="l">
              <a:buAutoNum type="arabicPeriod"/>
            </a:pPr>
            <a:r>
              <a:rPr lang="en-GB" sz="1300"/>
              <a:t>Future Snoops, Oct 25, </a:t>
            </a:r>
            <a:r>
              <a:rPr lang="en-GB" sz="1300" err="1"/>
              <a:t>Nordstrorm</a:t>
            </a:r>
            <a:r>
              <a:rPr lang="en-GB" sz="1300"/>
              <a:t>, SS26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8CD30-B1A4-F905-F45C-820173BC4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4"/>
          <a:stretch>
            <a:fillRect/>
          </a:stretch>
        </p:blipFill>
        <p:spPr>
          <a:xfrm>
            <a:off x="8239244" y="1410199"/>
            <a:ext cx="1531623" cy="1121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DD7C36-7AE7-1623-E27D-CC20EBD12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1" r="10893" b="5763"/>
          <a:stretch>
            <a:fillRect/>
          </a:stretch>
        </p:blipFill>
        <p:spPr>
          <a:xfrm>
            <a:off x="8268526" y="2613539"/>
            <a:ext cx="1502342" cy="1179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E321B-4E6D-22B8-EF0C-3F2E9E0D2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5" b="16935"/>
          <a:stretch>
            <a:fillRect/>
          </a:stretch>
        </p:blipFill>
        <p:spPr>
          <a:xfrm>
            <a:off x="9864592" y="1401053"/>
            <a:ext cx="1127064" cy="1131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5EE5D-6CA5-6A87-9AA2-AB80A71C0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/>
          <a:stretch>
            <a:fillRect/>
          </a:stretch>
        </p:blipFill>
        <p:spPr>
          <a:xfrm>
            <a:off x="9876286" y="2613539"/>
            <a:ext cx="1103676" cy="1171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EDB0C9-FCB3-7E13-5032-E92659FFC7C6}"/>
              </a:ext>
            </a:extLst>
          </p:cNvPr>
          <p:cNvSpPr txBox="1"/>
          <p:nvPr/>
        </p:nvSpPr>
        <p:spPr>
          <a:xfrm>
            <a:off x="411538" y="4846606"/>
            <a:ext cx="49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1.</a:t>
            </a:r>
            <a:endParaRPr lang="en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320DB-1E1C-3DB1-C149-3459392F38B4}"/>
              </a:ext>
            </a:extLst>
          </p:cNvPr>
          <p:cNvSpPr txBox="1"/>
          <p:nvPr/>
        </p:nvSpPr>
        <p:spPr>
          <a:xfrm>
            <a:off x="1941263" y="4856047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2.</a:t>
            </a:r>
            <a:endParaRPr lang="en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5207CE-B5DB-62D2-9E42-C7CA8B3139C2}"/>
              </a:ext>
            </a:extLst>
          </p:cNvPr>
          <p:cNvSpPr txBox="1"/>
          <p:nvPr/>
        </p:nvSpPr>
        <p:spPr>
          <a:xfrm>
            <a:off x="3358251" y="4830380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3.</a:t>
            </a:r>
            <a:endParaRPr lang="en-GR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59F054-D465-4F2B-A2BA-B10AA069D0E8}"/>
              </a:ext>
            </a:extLst>
          </p:cNvPr>
          <p:cNvSpPr txBox="1"/>
          <p:nvPr/>
        </p:nvSpPr>
        <p:spPr>
          <a:xfrm>
            <a:off x="6569443" y="1351654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1.</a:t>
            </a:r>
            <a:endParaRPr lang="en-G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A66808-DAA5-1485-B95E-812C46AC16C1}"/>
              </a:ext>
            </a:extLst>
          </p:cNvPr>
          <p:cNvSpPr txBox="1"/>
          <p:nvPr/>
        </p:nvSpPr>
        <p:spPr>
          <a:xfrm>
            <a:off x="9439364" y="1351654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2.</a:t>
            </a:r>
            <a:endParaRPr lang="en-G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056251-BB35-782C-DCDC-EE1109AF93FE}"/>
              </a:ext>
            </a:extLst>
          </p:cNvPr>
          <p:cNvSpPr txBox="1"/>
          <p:nvPr/>
        </p:nvSpPr>
        <p:spPr>
          <a:xfrm>
            <a:off x="9374388" y="2608045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3.</a:t>
            </a:r>
            <a:endParaRPr lang="en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69FD36-5B6F-818A-5F2D-F7497CBF1DC5}"/>
              </a:ext>
            </a:extLst>
          </p:cNvPr>
          <p:cNvSpPr txBox="1"/>
          <p:nvPr/>
        </p:nvSpPr>
        <p:spPr>
          <a:xfrm>
            <a:off x="10680142" y="1385878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4.</a:t>
            </a:r>
            <a:endParaRPr lang="en-G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E378DB-D5C4-A4F0-CF58-1A4B5533C449}"/>
              </a:ext>
            </a:extLst>
          </p:cNvPr>
          <p:cNvSpPr txBox="1"/>
          <p:nvPr/>
        </p:nvSpPr>
        <p:spPr>
          <a:xfrm>
            <a:off x="10656981" y="2608045"/>
            <a:ext cx="49020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4.</a:t>
            </a:r>
            <a:endParaRPr lang="en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42C65-F8FD-F274-362C-0E73207EA863}"/>
              </a:ext>
            </a:extLst>
          </p:cNvPr>
          <p:cNvSpPr txBox="1"/>
          <p:nvPr/>
        </p:nvSpPr>
        <p:spPr>
          <a:xfrm>
            <a:off x="6643076" y="4923692"/>
            <a:ext cx="4318000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/>
              <a:t>Hyper-femininity with strength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Polished yet playful style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Empowered elegance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"Intellectual Chic"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Soft Power</a:t>
            </a:r>
          </a:p>
          <a:p>
            <a:pPr marL="285750" indent="-285750" algn="just">
              <a:buFont typeface="Arial"/>
              <a:buChar char="•"/>
            </a:pPr>
            <a:r>
              <a:rPr lang="en-US"/>
              <a:t>Brains, beauty, and boldness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D5FB2D-772B-8A66-E79A-C103EA3AC120}"/>
              </a:ext>
            </a:extLst>
          </p:cNvPr>
          <p:cNvSpPr txBox="1"/>
          <p:nvPr/>
        </p:nvSpPr>
        <p:spPr>
          <a:xfrm>
            <a:off x="9848656" y="573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167857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51A12-CD54-6CE4-15C6-9C8C742CC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23" y="0"/>
            <a:ext cx="9672968" cy="6845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17380-8294-68D1-FC37-F99E56B152A4}"/>
              </a:ext>
            </a:extLst>
          </p:cNvPr>
          <p:cNvSpPr txBox="1"/>
          <p:nvPr/>
        </p:nvSpPr>
        <p:spPr>
          <a:xfrm>
            <a:off x="2623195" y="305730"/>
            <a:ext cx="658262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"Elle Effect</a:t>
            </a:r>
            <a:r>
              <a:rPr lang="en-GB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 in </a:t>
            </a:r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Color for FW26 </a:t>
            </a:r>
            <a:endParaRPr lang="en-GR" sz="3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3C237-A439-27A8-B999-ED7DA26F1AF9}"/>
              </a:ext>
            </a:extLst>
          </p:cNvPr>
          <p:cNvSpPr txBox="1"/>
          <p:nvPr/>
        </p:nvSpPr>
        <p:spPr>
          <a:xfrm>
            <a:off x="10674221" y="121298"/>
            <a:ext cx="1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Konstantina</a:t>
            </a:r>
          </a:p>
        </p:txBody>
      </p:sp>
    </p:spTree>
    <p:extLst>
      <p:ext uri="{BB962C8B-B14F-4D97-AF65-F5344CB8AC3E}">
        <p14:creationId xmlns:p14="http://schemas.microsoft.com/office/powerpoint/2010/main" val="339685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979141-FDAA-ED12-75FB-2939E6AF0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59" y="3706889"/>
            <a:ext cx="4807626" cy="26294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A5C97-91A3-B768-6E13-62ACA9AF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8413"/>
            <a:ext cx="12192000" cy="6073366"/>
          </a:xfrm>
          <a:ln>
            <a:solidFill>
              <a:srgbClr val="D992BF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“Elle Effect”</a:t>
            </a:r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palette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inspired by the revival of confident femininity 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blend of intellect, elegance, and self-expression. From the pinks that capture Elle Woods’ charm to the sophisticated neutrals that reflect her ambition, this palette celebrates strength through softness. These hues evoke the journey of modern womanhood 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is a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bold yet balanced, playful yet powerful 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GB" sz="3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femininity and intelligence coexist beautifully.</a:t>
            </a:r>
            <a:endParaRPr lang="en-US" sz="34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Mocha Mindset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deep espresso brown symbolizing grounded strength and sophistication 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foundation of self-assured elegance.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Trench Coat Beige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classic neutral inspired by timeless outerwear, representing practicality and understated confidence.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Fashion School Lipstick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muted red-coral that channels creativity and charisma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being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ambition in motion.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Sage Statement 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soft, balanced green symbolizing wisdom and calm focus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thoughtful side of power.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 Firm Gray 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refined silver-</a:t>
            </a:r>
            <a:r>
              <a:rPr lang="en-GB" sz="3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that captures professionalism, intellect, and resilience in a modern feminine form.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Bruiser Woods Mauve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lively mauve tone representing loyalty and charm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like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Elle’s iconic pink pup and playful spirit.</a:t>
            </a:r>
          </a:p>
          <a:p>
            <a:r>
              <a:rPr lang="en-US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Elle</a:t>
            </a:r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Woods Pink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signature hue of confident femininity 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bold, radiant, and joyfully self-expressive.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Harvard </a:t>
            </a:r>
            <a:r>
              <a:rPr lang="en-GB" sz="3400" b="1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sophisticated pink-red, merging intellect and passion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reimagined symbol of academic empowerment.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Louboutin Stiletto Red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fiery, high-intensity red evoking power, allure, and unapologetic ambition.</a:t>
            </a:r>
          </a:p>
          <a:p>
            <a:r>
              <a:rPr lang="en-GB" sz="3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Empowerment Plum</a:t>
            </a:r>
            <a:b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rich, deep plum with emotional depth</a:t>
            </a:r>
            <a:r>
              <a:rPr lang="en-US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3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embodying transformation, inner strength, and self-mastery.</a:t>
            </a:r>
            <a:r>
              <a:rPr lang="en-US" sz="3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013AB-5EB6-6CB0-3F04-F2DEAEB4780E}"/>
              </a:ext>
            </a:extLst>
          </p:cNvPr>
          <p:cNvSpPr txBox="1"/>
          <p:nvPr/>
        </p:nvSpPr>
        <p:spPr>
          <a:xfrm>
            <a:off x="2660917" y="136693"/>
            <a:ext cx="788888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"Elle Effect</a:t>
            </a:r>
            <a:r>
              <a:rPr lang="en-GB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 in</a:t>
            </a:r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Sample Forecast</a:t>
            </a:r>
            <a:endParaRPr lang="en-GR" sz="3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8063B-B2D0-A8C2-9F62-6637624EB2FE}"/>
              </a:ext>
            </a:extLst>
          </p:cNvPr>
          <p:cNvSpPr txBox="1"/>
          <p:nvPr/>
        </p:nvSpPr>
        <p:spPr>
          <a:xfrm>
            <a:off x="8763798" y="3193729"/>
            <a:ext cx="32657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400" b="1">
                <a:latin typeface="Freestyle Script" panose="030804020302050B0404" pitchFamily="66" charset="77"/>
              </a:rPr>
              <a:t>Color Palette </a:t>
            </a:r>
            <a:endParaRPr lang="en-GR" sz="3400" b="1">
              <a:latin typeface="Freestyle Script" panose="030804020302050B0404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E12D69-8F5C-961F-94B9-25F37F4559F6}"/>
              </a:ext>
            </a:extLst>
          </p:cNvPr>
          <p:cNvSpPr txBox="1"/>
          <p:nvPr/>
        </p:nvSpPr>
        <p:spPr>
          <a:xfrm>
            <a:off x="10664889" y="121298"/>
            <a:ext cx="139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</a:t>
            </a:r>
          </a:p>
        </p:txBody>
      </p:sp>
    </p:spTree>
    <p:extLst>
      <p:ext uri="{BB962C8B-B14F-4D97-AF65-F5344CB8AC3E}">
        <p14:creationId xmlns:p14="http://schemas.microsoft.com/office/powerpoint/2010/main" val="3626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9F4AB-142B-0FC5-D2D3-7B0B6C13BB6E}"/>
              </a:ext>
            </a:extLst>
          </p:cNvPr>
          <p:cNvSpPr txBox="1"/>
          <p:nvPr/>
        </p:nvSpPr>
        <p:spPr>
          <a:xfrm>
            <a:off x="2804688" y="293156"/>
            <a:ext cx="658262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"Elle Effect</a:t>
            </a:r>
            <a:r>
              <a:rPr lang="en-GB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</a:t>
            </a:r>
            <a:r>
              <a:rPr lang="en-US" sz="37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Colors In Action</a:t>
            </a:r>
            <a:endParaRPr lang="en-GR" sz="3700"/>
          </a:p>
        </p:txBody>
      </p:sp>
      <p:pic>
        <p:nvPicPr>
          <p:cNvPr id="3" name="Picture 2" descr="A person wearing a striped outfit&#10;&#10;Description automatically generated">
            <a:extLst>
              <a:ext uri="{FF2B5EF4-FFF2-40B4-BE49-F238E27FC236}">
                <a16:creationId xmlns:a16="http://schemas.microsoft.com/office/drawing/2014/main" id="{040359D1-9F3F-4EC8-AFAA-3376BD4B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" y="915851"/>
            <a:ext cx="1666984" cy="3486585"/>
          </a:xfrm>
          <a:prstGeom prst="rect">
            <a:avLst/>
          </a:prstGeom>
        </p:spPr>
      </p:pic>
      <p:pic>
        <p:nvPicPr>
          <p:cNvPr id="6" name="Picture 5" descr="A person wearing a skirt and a jacket&#10;&#10;Description automatically generated">
            <a:extLst>
              <a:ext uri="{FF2B5EF4-FFF2-40B4-BE49-F238E27FC236}">
                <a16:creationId xmlns:a16="http://schemas.microsoft.com/office/drawing/2014/main" id="{C3B8CBB6-4C84-D17F-18A4-99DFE2B6E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11" y="915852"/>
            <a:ext cx="2127558" cy="2398555"/>
          </a:xfrm>
          <a:prstGeom prst="rect">
            <a:avLst/>
          </a:prstGeom>
        </p:spPr>
      </p:pic>
      <p:pic>
        <p:nvPicPr>
          <p:cNvPr id="8" name="Picture 7" descr="A person wearing sunglasses and a vest&#10;&#10;Description automatically generated">
            <a:extLst>
              <a:ext uri="{FF2B5EF4-FFF2-40B4-BE49-F238E27FC236}">
                <a16:creationId xmlns:a16="http://schemas.microsoft.com/office/drawing/2014/main" id="{686488BC-270B-C91A-0577-47BA9ED94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r="17546"/>
          <a:stretch>
            <a:fillRect/>
          </a:stretch>
        </p:blipFill>
        <p:spPr>
          <a:xfrm>
            <a:off x="8740826" y="915854"/>
            <a:ext cx="1750580" cy="3295314"/>
          </a:xfrm>
          <a:prstGeom prst="rect">
            <a:avLst/>
          </a:prstGeom>
        </p:spPr>
      </p:pic>
      <p:pic>
        <p:nvPicPr>
          <p:cNvPr id="10" name="Picture 9" descr="A pair of brown shoes&#10;&#10;Description automatically generated">
            <a:extLst>
              <a:ext uri="{FF2B5EF4-FFF2-40B4-BE49-F238E27FC236}">
                <a16:creationId xmlns:a16="http://schemas.microsoft.com/office/drawing/2014/main" id="{36908154-23C4-83F5-9B32-D53657556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69" y="3314407"/>
            <a:ext cx="2127557" cy="1595667"/>
          </a:xfrm>
          <a:prstGeom prst="rect">
            <a:avLst/>
          </a:prstGeom>
        </p:spPr>
      </p:pic>
      <p:pic>
        <p:nvPicPr>
          <p:cNvPr id="12" name="Picture 11" descr="A close-up of a shoe&#10;&#10;Description automatically generated">
            <a:extLst>
              <a:ext uri="{FF2B5EF4-FFF2-40B4-BE49-F238E27FC236}">
                <a16:creationId xmlns:a16="http://schemas.microsoft.com/office/drawing/2014/main" id="{DDC07129-8E45-EA80-6024-946B5F084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11" y="4895597"/>
            <a:ext cx="2127556" cy="1874312"/>
          </a:xfrm>
          <a:prstGeom prst="rect">
            <a:avLst/>
          </a:prstGeom>
        </p:spPr>
      </p:pic>
      <p:pic>
        <p:nvPicPr>
          <p:cNvPr id="4" name="Picture 3" descr="A person wearing a white coat and sunglasses&#10;&#10;AI-generated content may be incorrect.">
            <a:extLst>
              <a:ext uri="{FF2B5EF4-FFF2-40B4-BE49-F238E27FC236}">
                <a16:creationId xmlns:a16="http://schemas.microsoft.com/office/drawing/2014/main" id="{67D3EA66-8E75-E0F3-29CA-C5C9AE538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67" y="915853"/>
            <a:ext cx="2555763" cy="3274234"/>
          </a:xfrm>
          <a:prstGeom prst="rect">
            <a:avLst/>
          </a:prstGeom>
        </p:spPr>
      </p:pic>
      <p:pic>
        <p:nvPicPr>
          <p:cNvPr id="9" name="Picture 8" descr="A person wearing a red cape&#10;&#10;AI-generated content may be incorrect.">
            <a:extLst>
              <a:ext uri="{FF2B5EF4-FFF2-40B4-BE49-F238E27FC236}">
                <a16:creationId xmlns:a16="http://schemas.microsoft.com/office/drawing/2014/main" id="{857A478C-A50F-A765-8BA5-2D46FF3D1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" y="4402436"/>
            <a:ext cx="1645563" cy="2379357"/>
          </a:xfrm>
          <a:prstGeom prst="rect">
            <a:avLst/>
          </a:prstGeom>
        </p:spPr>
      </p:pic>
      <p:pic>
        <p:nvPicPr>
          <p:cNvPr id="15" name="Picture 14" descr="A person wearing pink shoes&#10;&#10;AI-generated content may be incorrect.">
            <a:extLst>
              <a:ext uri="{FF2B5EF4-FFF2-40B4-BE49-F238E27FC236}">
                <a16:creationId xmlns:a16="http://schemas.microsoft.com/office/drawing/2014/main" id="{47540602-C9E0-6BC9-2345-1A004D5975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09" y="4190087"/>
            <a:ext cx="3417563" cy="2579822"/>
          </a:xfrm>
          <a:prstGeom prst="rect">
            <a:avLst/>
          </a:prstGeom>
        </p:spPr>
      </p:pic>
      <p:pic>
        <p:nvPicPr>
          <p:cNvPr id="17" name="Picture 16" descr="A person wearing red pants&#10;&#10;AI-generated content may be incorrect.">
            <a:extLst>
              <a:ext uri="{FF2B5EF4-FFF2-40B4-BE49-F238E27FC236}">
                <a16:creationId xmlns:a16="http://schemas.microsoft.com/office/drawing/2014/main" id="{194BEAD5-2B24-0E90-96EC-98D637E61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65" y="4169007"/>
            <a:ext cx="2755845" cy="2600902"/>
          </a:xfrm>
          <a:prstGeom prst="rect">
            <a:avLst/>
          </a:prstGeom>
        </p:spPr>
      </p:pic>
      <p:pic>
        <p:nvPicPr>
          <p:cNvPr id="19" name="Picture 18" descr="A person with her hands in her pockets&#10;&#10;AI-generated content may be incorrect.">
            <a:extLst>
              <a:ext uri="{FF2B5EF4-FFF2-40B4-BE49-F238E27FC236}">
                <a16:creationId xmlns:a16="http://schemas.microsoft.com/office/drawing/2014/main" id="{FF685C9D-664C-2E52-0064-41BD8CD2E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30" y="915852"/>
            <a:ext cx="2337396" cy="3253155"/>
          </a:xfrm>
          <a:prstGeom prst="rect">
            <a:avLst/>
          </a:prstGeom>
        </p:spPr>
      </p:pic>
      <p:pic>
        <p:nvPicPr>
          <p:cNvPr id="21" name="Picture 20" descr="A couple of women posing for a picture&#10;&#10;AI-generated content may be incorrect.">
            <a:extLst>
              <a:ext uri="{FF2B5EF4-FFF2-40B4-BE49-F238E27FC236}">
                <a16:creationId xmlns:a16="http://schemas.microsoft.com/office/drawing/2014/main" id="{827BFF12-F6B5-F698-CF61-9E760AABA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84" y="4169007"/>
            <a:ext cx="2138598" cy="2600902"/>
          </a:xfrm>
          <a:prstGeom prst="rect">
            <a:avLst/>
          </a:prstGeom>
        </p:spPr>
      </p:pic>
      <p:pic>
        <p:nvPicPr>
          <p:cNvPr id="23" name="Picture 22" descr="A person in brown jacket and brown pants&#10;&#10;AI-generated content may be incorrect.">
            <a:extLst>
              <a:ext uri="{FF2B5EF4-FFF2-40B4-BE49-F238E27FC236}">
                <a16:creationId xmlns:a16="http://schemas.microsoft.com/office/drawing/2014/main" id="{19A58493-479C-F4C1-0717-964D89A86E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46275" r="33688"/>
          <a:stretch>
            <a:fillRect/>
          </a:stretch>
        </p:blipFill>
        <p:spPr>
          <a:xfrm>
            <a:off x="10471890" y="975956"/>
            <a:ext cx="1666982" cy="32141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B874F3-DF85-9103-577E-185F56763DE1}"/>
              </a:ext>
            </a:extLst>
          </p:cNvPr>
          <p:cNvSpPr txBox="1"/>
          <p:nvPr/>
        </p:nvSpPr>
        <p:spPr>
          <a:xfrm>
            <a:off x="32365" y="3804473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4</a:t>
            </a:r>
            <a:r>
              <a:rPr lang="en-US" sz="1100" baseline="30000">
                <a:solidFill>
                  <a:schemeClr val="bg1"/>
                </a:solidFill>
                <a:highlight>
                  <a:srgbClr val="000000"/>
                </a:highlight>
              </a:rPr>
              <a:t>th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and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Recklace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, FW26/27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96DC40-B1D7-3ECF-8344-32DC23BDD9E8}"/>
              </a:ext>
            </a:extLst>
          </p:cNvPr>
          <p:cNvSpPr txBox="1"/>
          <p:nvPr/>
        </p:nvSpPr>
        <p:spPr>
          <a:xfrm>
            <a:off x="2389907" y="4916677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Victoria Beckham, FW26/27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1F7D5-5E86-8458-8B9A-A2ED0C8A83CD}"/>
              </a:ext>
            </a:extLst>
          </p:cNvPr>
          <p:cNvSpPr txBox="1"/>
          <p:nvPr/>
        </p:nvSpPr>
        <p:spPr>
          <a:xfrm>
            <a:off x="2200201" y="3326872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No Faith (Brand), FW26/27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5FEE1-36FF-E9A1-D3A8-B2D752F93E68}"/>
              </a:ext>
            </a:extLst>
          </p:cNvPr>
          <p:cNvSpPr txBox="1"/>
          <p:nvPr/>
        </p:nvSpPr>
        <p:spPr>
          <a:xfrm>
            <a:off x="1646285" y="2229129"/>
            <a:ext cx="949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@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Toomuchmariana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(Instagram), FW26/27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D393FA-F28D-2F20-1F83-16518C0199E8}"/>
              </a:ext>
            </a:extLst>
          </p:cNvPr>
          <p:cNvSpPr txBox="1"/>
          <p:nvPr/>
        </p:nvSpPr>
        <p:spPr>
          <a:xfrm>
            <a:off x="8646559" y="954876"/>
            <a:ext cx="1939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Mountain Research (Brand), FW26/27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8B2B05-7993-91A1-E211-7FCB77DF9103}"/>
              </a:ext>
            </a:extLst>
          </p:cNvPr>
          <p:cNvSpPr txBox="1"/>
          <p:nvPr/>
        </p:nvSpPr>
        <p:spPr>
          <a:xfrm>
            <a:off x="6728877" y="3681353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Plus, Christian Dior, FW26/27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303334-35AE-F692-304B-3223F227D673}"/>
              </a:ext>
            </a:extLst>
          </p:cNvPr>
          <p:cNvSpPr txBox="1"/>
          <p:nvPr/>
        </p:nvSpPr>
        <p:spPr>
          <a:xfrm>
            <a:off x="7073842" y="4267935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Brand Unknown, FW26/27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89B68-1D86-FD19-D121-2634248EA7A9}"/>
              </a:ext>
            </a:extLst>
          </p:cNvPr>
          <p:cNvSpPr txBox="1"/>
          <p:nvPr/>
        </p:nvSpPr>
        <p:spPr>
          <a:xfrm>
            <a:off x="8553819" y="6329553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Plus, Brand Unknown, FW26/27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4743A1-5E43-4E47-602B-5F307235EAE8}"/>
              </a:ext>
            </a:extLst>
          </p:cNvPr>
          <p:cNvSpPr txBox="1"/>
          <p:nvPr/>
        </p:nvSpPr>
        <p:spPr>
          <a:xfrm>
            <a:off x="10481647" y="3738120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WGSN,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Vautrait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, FW26/27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FC4573-8FAA-08F9-79A6-73F83AA77DDF}"/>
              </a:ext>
            </a:extLst>
          </p:cNvPr>
          <p:cNvSpPr txBox="1"/>
          <p:nvPr/>
        </p:nvSpPr>
        <p:spPr>
          <a:xfrm>
            <a:off x="4768486" y="954384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Future Snoops, Brand Unknown, FW26/27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B0E467-F0A1-3D8D-2CBA-2363931761BE}"/>
              </a:ext>
            </a:extLst>
          </p:cNvPr>
          <p:cNvSpPr txBox="1"/>
          <p:nvPr/>
        </p:nvSpPr>
        <p:spPr>
          <a:xfrm>
            <a:off x="4068837" y="6329554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Plus,Verconiik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, FW26/27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63137D-84F8-5657-BA4E-0E80407C35A3}"/>
              </a:ext>
            </a:extLst>
          </p:cNvPr>
          <p:cNvSpPr txBox="1"/>
          <p:nvPr/>
        </p:nvSpPr>
        <p:spPr>
          <a:xfrm>
            <a:off x="0" y="6339022"/>
            <a:ext cx="166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100">
                <a:solidFill>
                  <a:schemeClr val="bg1"/>
                </a:solidFill>
                <a:highlight>
                  <a:srgbClr val="000000"/>
                </a:highlight>
              </a:rPr>
              <a:t> Plus, Brand Unknown, FW26/27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E224D-4AD1-D124-73D1-8AE18820B787}"/>
              </a:ext>
            </a:extLst>
          </p:cNvPr>
          <p:cNvSpPr txBox="1"/>
          <p:nvPr/>
        </p:nvSpPr>
        <p:spPr>
          <a:xfrm>
            <a:off x="11103428" y="193277"/>
            <a:ext cx="88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Hanna</a:t>
            </a:r>
          </a:p>
        </p:txBody>
      </p:sp>
    </p:spTree>
    <p:extLst>
      <p:ext uri="{BB962C8B-B14F-4D97-AF65-F5344CB8AC3E}">
        <p14:creationId xmlns:p14="http://schemas.microsoft.com/office/powerpoint/2010/main" val="142476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BEC68-C232-441D-FBBB-8DD97C7A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3120" r="3432" b="11262"/>
          <a:stretch>
            <a:fillRect/>
          </a:stretch>
        </p:blipFill>
        <p:spPr>
          <a:xfrm>
            <a:off x="326930" y="0"/>
            <a:ext cx="8961093" cy="5865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68588-3D26-82CF-0FE1-57CDFC2C9588}"/>
              </a:ext>
            </a:extLst>
          </p:cNvPr>
          <p:cNvSpPr txBox="1"/>
          <p:nvPr/>
        </p:nvSpPr>
        <p:spPr>
          <a:xfrm>
            <a:off x="3534624" y="5198683"/>
            <a:ext cx="2561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WGSN. (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October 25</a:t>
            </a:r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). FW 26:[Trend report]. </a:t>
            </a:r>
            <a:r>
              <a:rPr lang="en-GB" sz="1000" b="0" i="0">
                <a:effectLst/>
                <a:hlinkClick r:id="rId3"/>
              </a:rPr>
              <a:t>https://</a:t>
            </a:r>
            <a:r>
              <a:rPr lang="en-GB" sz="1000" b="0" i="0" err="1">
                <a:effectLst/>
                <a:hlinkClick r:id="rId3"/>
              </a:rPr>
              <a:t>www.wgsn.com</a:t>
            </a:r>
            <a:r>
              <a:rPr lang="en-GB" sz="1000" b="0" i="0">
                <a:effectLst/>
                <a:hlinkClick r:id="rId3"/>
              </a:rPr>
              <a:t>/fashion/article/68908d238c364a6826246c18#page5</a:t>
            </a:r>
            <a:endParaRPr lang="en-GR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6C898-D57F-C11C-26FE-113564863496}"/>
              </a:ext>
            </a:extLst>
          </p:cNvPr>
          <p:cNvSpPr txBox="1"/>
          <p:nvPr/>
        </p:nvSpPr>
        <p:spPr>
          <a:xfrm>
            <a:off x="6309321" y="5171676"/>
            <a:ext cx="2838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/>
              <a:t>WGSN. (Oct. 15, 2025). (Concordia Textiles) Leather &amp; Non-Leather Sourcing Guide A/W 26/27</a:t>
            </a:r>
            <a:r>
              <a:rPr lang="en-US" sz="800"/>
              <a:t>,</a:t>
            </a:r>
            <a:r>
              <a:rPr lang="en-GB" sz="800" b="0" i="0">
                <a:effectLst/>
                <a:latin typeface="Helvetica" pitchFamily="2" charset="0"/>
                <a:hlinkClick r:id="rId4"/>
              </a:rPr>
              <a:t> https://</a:t>
            </a:r>
            <a:r>
              <a:rPr lang="en-GB" sz="800" b="0" i="0" err="1">
                <a:effectLst/>
                <a:latin typeface="Helvetica" pitchFamily="2" charset="0"/>
                <a:hlinkClick r:id="rId4"/>
              </a:rPr>
              <a:t>www.wgsn.com</a:t>
            </a:r>
            <a:r>
              <a:rPr lang="en-GB" sz="800" b="0" i="0">
                <a:effectLst/>
                <a:latin typeface="Helvetica" pitchFamily="2" charset="0"/>
                <a:hlinkClick r:id="rId4"/>
              </a:rPr>
              <a:t>/fashion/article/68908d238c364a6826246c18#page3</a:t>
            </a:r>
            <a:endParaRPr lang="en-GB" sz="800">
              <a:effectLst/>
              <a:latin typeface="Helvetica" pitchFamily="2" charset="0"/>
            </a:endParaRPr>
          </a:p>
          <a:p>
            <a:pPr algn="l"/>
            <a:endParaRPr lang="en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9F5BB-8C93-00F6-3C9F-DB89506F1D3B}"/>
              </a:ext>
            </a:extLst>
          </p:cNvPr>
          <p:cNvSpPr txBox="1"/>
          <p:nvPr/>
        </p:nvSpPr>
        <p:spPr>
          <a:xfrm>
            <a:off x="914727" y="5219226"/>
            <a:ext cx="254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0" i="0" u="none" strike="noStrike">
                <a:solidFill>
                  <a:srgbClr val="000000"/>
                </a:solidFill>
                <a:effectLst/>
                <a:latin typeface="-webkit-standard"/>
              </a:rPr>
              <a:t>Future Snoops. (n.d.). </a:t>
            </a:r>
            <a:r>
              <a:rPr lang="en-GB" sz="900" b="0" i="1" u="none" strike="noStrike">
                <a:solidFill>
                  <a:srgbClr val="000000"/>
                </a:solidFill>
                <a:effectLst/>
              </a:rPr>
              <a:t>FW 26: Lace &amp; Mesh</a:t>
            </a:r>
            <a:r>
              <a:rPr lang="en-GB" sz="900" b="0" i="0" u="none" strike="noStrike">
                <a:solidFill>
                  <a:srgbClr val="000000"/>
                </a:solidFill>
                <a:effectLst/>
                <a:latin typeface="-webkit-standard"/>
              </a:rPr>
              <a:t> [Trend report]. </a:t>
            </a:r>
            <a:r>
              <a:rPr lang="en-GB" sz="900" b="0" i="0">
                <a:effectLst/>
                <a:hlinkClick r:id="rId5"/>
              </a:rPr>
              <a:t>https://</a:t>
            </a:r>
            <a:r>
              <a:rPr lang="en-GB" sz="900" b="0" i="0" err="1">
                <a:effectLst/>
                <a:hlinkClick r:id="rId5"/>
              </a:rPr>
              <a:t>my-futuresnoops</a:t>
            </a:r>
            <a:r>
              <a:rPr lang="en-GB" sz="900" b="0" i="0">
                <a:effectLst/>
                <a:hlinkClick r:id="rId5"/>
              </a:rPr>
              <a:t>-com.libproxy.fitsuny.edu/explore/report/</a:t>
            </a:r>
            <a:r>
              <a:rPr lang="en-GB" sz="900" b="0" i="0" err="1">
                <a:effectLst/>
                <a:hlinkClick r:id="rId5"/>
              </a:rPr>
              <a:t>fw-26-27</a:t>
            </a:r>
            <a:r>
              <a:rPr lang="en-GB" sz="900" b="0" i="0">
                <a:effectLst/>
                <a:hlinkClick r:id="rId5"/>
              </a:rPr>
              <a:t>/lace-mesh/0_0_124_4727/</a:t>
            </a:r>
            <a:endParaRPr lang="en-GR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0C3-03C9-633B-864C-8F2065209AA5}"/>
              </a:ext>
            </a:extLst>
          </p:cNvPr>
          <p:cNvSpPr txBox="1"/>
          <p:nvPr/>
        </p:nvSpPr>
        <p:spPr>
          <a:xfrm>
            <a:off x="450011" y="2598656"/>
            <a:ext cx="2983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WGSN. </a:t>
            </a:r>
            <a:r>
              <a:rPr lang="en-GB" sz="1000" b="0" i="1" u="none" strike="noStrike">
                <a:solidFill>
                  <a:srgbClr val="000000"/>
                </a:solidFill>
                <a:effectLst/>
              </a:rPr>
              <a:t>FW 26: Clubhouse Comforts</a:t>
            </a:r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 [Trend forecast]. </a:t>
            </a:r>
            <a:r>
              <a:rPr lang="en-GB" sz="1000" b="0" i="0">
                <a:effectLst/>
                <a:hlinkClick r:id="rId4"/>
              </a:rPr>
              <a:t>https://</a:t>
            </a:r>
            <a:r>
              <a:rPr lang="en-GB" sz="1000" b="0" i="0" err="1">
                <a:effectLst/>
                <a:hlinkClick r:id="rId4"/>
              </a:rPr>
              <a:t>www.wgsn.com</a:t>
            </a:r>
            <a:r>
              <a:rPr lang="en-GB" sz="1000" b="0" i="0">
                <a:effectLst/>
                <a:hlinkClick r:id="rId4"/>
              </a:rPr>
              <a:t>/fashion/article/68908d238c364a6826246c18#page3</a:t>
            </a:r>
            <a:endParaRPr lang="en-GR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41936-44EF-D524-A95F-A7A539432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2706" r="9288" b="30138"/>
          <a:stretch>
            <a:fillRect/>
          </a:stretch>
        </p:blipFill>
        <p:spPr>
          <a:xfrm>
            <a:off x="9430675" y="642586"/>
            <a:ext cx="2016229" cy="1775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4B64F-8966-3FD3-D467-1EF776398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37304" r="23093" b="21317"/>
          <a:stretch>
            <a:fillRect/>
          </a:stretch>
        </p:blipFill>
        <p:spPr>
          <a:xfrm>
            <a:off x="9449451" y="3213288"/>
            <a:ext cx="2152938" cy="1690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F318A-CB4A-F852-2009-1D3555F1C1D4}"/>
              </a:ext>
            </a:extLst>
          </p:cNvPr>
          <p:cNvSpPr txBox="1"/>
          <p:nvPr/>
        </p:nvSpPr>
        <p:spPr>
          <a:xfrm>
            <a:off x="9773589" y="190478"/>
            <a:ext cx="1828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Trims</a:t>
            </a:r>
            <a:endParaRPr lang="en-GR" sz="3000"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41DD4-D0CB-EF3A-3232-A5DEC489D0F6}"/>
              </a:ext>
            </a:extLst>
          </p:cNvPr>
          <p:cNvSpPr txBox="1"/>
          <p:nvPr/>
        </p:nvSpPr>
        <p:spPr>
          <a:xfrm>
            <a:off x="9275907" y="5219226"/>
            <a:ext cx="2838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00" b="0" i="0" u="none" strike="noStrike">
                <a:solidFill>
                  <a:srgbClr val="000000"/>
                </a:solidFill>
                <a:effectLst/>
                <a:latin typeface="-webkit-standard"/>
              </a:rPr>
              <a:t>Future Snoops. </a:t>
            </a:r>
            <a:r>
              <a:rPr lang="en-GB" sz="700" b="0" i="1" u="none" strike="noStrike">
                <a:solidFill>
                  <a:srgbClr val="000000"/>
                </a:solidFill>
                <a:effectLst/>
              </a:rPr>
              <a:t>FW 26: Trims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-webkit-standard"/>
              </a:rPr>
              <a:t> [Trend report]. </a:t>
            </a:r>
            <a:r>
              <a:rPr lang="en-GB" sz="700" b="0" i="0">
                <a:effectLst/>
                <a:hlinkClick r:id="rId8"/>
              </a:rPr>
              <a:t>https://</a:t>
            </a:r>
            <a:r>
              <a:rPr lang="en-GB" sz="700" b="0" i="0" err="1">
                <a:effectLst/>
                <a:hlinkClick r:id="rId8"/>
              </a:rPr>
              <a:t>my-futuresnoops</a:t>
            </a:r>
            <a:r>
              <a:rPr lang="en-GB" sz="700" b="0" i="0">
                <a:effectLst/>
                <a:hlinkClick r:id="rId8"/>
              </a:rPr>
              <a:t>-com.libproxy.fitsuny.edu/explore/report/</a:t>
            </a:r>
            <a:r>
              <a:rPr lang="en-GB" sz="700" b="0" i="0" err="1">
                <a:effectLst/>
                <a:hlinkClick r:id="rId8"/>
              </a:rPr>
              <a:t>fw-26-27</a:t>
            </a:r>
            <a:r>
              <a:rPr lang="en-GB" sz="700" b="0" i="0">
                <a:effectLst/>
                <a:hlinkClick r:id="rId8"/>
              </a:rPr>
              <a:t>/trims/0_0_124_4721/</a:t>
            </a:r>
            <a:endParaRPr lang="en-GR" sz="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47B20-48E3-E1DB-D4CE-34BB9BE26112}"/>
              </a:ext>
            </a:extLst>
          </p:cNvPr>
          <p:cNvSpPr txBox="1"/>
          <p:nvPr/>
        </p:nvSpPr>
        <p:spPr>
          <a:xfrm>
            <a:off x="9353930" y="2673771"/>
            <a:ext cx="2838070" cy="4154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00" b="0" i="0" u="none" strike="noStrike">
                <a:solidFill>
                  <a:srgbClr val="000000"/>
                </a:solidFill>
                <a:effectLst/>
                <a:latin typeface="-webkit-standard"/>
              </a:rPr>
              <a:t>Future Snoops. </a:t>
            </a:r>
            <a:r>
              <a:rPr lang="en-GB" sz="700" b="0" i="1" u="none" strike="noStrike">
                <a:solidFill>
                  <a:srgbClr val="000000"/>
                </a:solidFill>
                <a:effectLst/>
              </a:rPr>
              <a:t>FW 26: Trims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-webkit-standard"/>
              </a:rPr>
              <a:t> [Trend report]. </a:t>
            </a:r>
            <a:r>
              <a:rPr lang="en-GB" sz="700" b="0" i="0">
                <a:effectLst/>
                <a:hlinkClick r:id="rId8"/>
              </a:rPr>
              <a:t>https://</a:t>
            </a:r>
            <a:r>
              <a:rPr lang="en-GB" sz="700" b="0" i="0" err="1">
                <a:effectLst/>
                <a:hlinkClick r:id="rId8"/>
              </a:rPr>
              <a:t>my-futuresnoops</a:t>
            </a:r>
            <a:r>
              <a:rPr lang="en-GB" sz="700" b="0" i="0">
                <a:effectLst/>
                <a:hlinkClick r:id="rId8"/>
              </a:rPr>
              <a:t>-com.libproxy.fitsuny.edu/explore/report/</a:t>
            </a:r>
            <a:r>
              <a:rPr lang="en-GB" sz="700" b="0" i="0" err="1">
                <a:effectLst/>
                <a:hlinkClick r:id="rId8"/>
              </a:rPr>
              <a:t>fw-26-27</a:t>
            </a:r>
            <a:r>
              <a:rPr lang="en-GB" sz="700" b="0" i="0">
                <a:effectLst/>
                <a:hlinkClick r:id="rId8"/>
              </a:rPr>
              <a:t>/trims/0_0_124_4721/</a:t>
            </a:r>
            <a:endParaRPr lang="en-GR" sz="7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5AB6F-BA5F-1B44-BC0D-76D838CAECBB}"/>
              </a:ext>
            </a:extLst>
          </p:cNvPr>
          <p:cNvSpPr txBox="1"/>
          <p:nvPr/>
        </p:nvSpPr>
        <p:spPr>
          <a:xfrm>
            <a:off x="9288024" y="2463236"/>
            <a:ext cx="40861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>
                <a:solidFill>
                  <a:srgbClr val="000000"/>
                </a:solidFill>
                <a:effectLst/>
              </a:rPr>
              <a:t>ORNAMENTAL DIE-CAST BRASS</a:t>
            </a:r>
            <a:endParaRPr lang="en-GR" sz="13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EE949-A694-45BB-68C0-9BEA59B3EA48}"/>
              </a:ext>
            </a:extLst>
          </p:cNvPr>
          <p:cNvSpPr txBox="1"/>
          <p:nvPr/>
        </p:nvSpPr>
        <p:spPr>
          <a:xfrm>
            <a:off x="9288024" y="4931866"/>
            <a:ext cx="5152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i="0" u="none" strike="noStrike" err="1">
                <a:solidFill>
                  <a:srgbClr val="000000"/>
                </a:solidFill>
                <a:effectLst/>
                <a:latin typeface="Montserrat-Bold"/>
              </a:rPr>
              <a:t>MOLDED</a:t>
            </a:r>
            <a:r>
              <a:rPr lang="en-GB" sz="1100" b="1" i="0" u="none" strike="noStrike">
                <a:solidFill>
                  <a:srgbClr val="000000"/>
                </a:solidFill>
                <a:effectLst/>
                <a:latin typeface="Montserrat-Bold"/>
              </a:rPr>
              <a:t> TRANSLUCENT BOTANICALS</a:t>
            </a:r>
            <a:endParaRPr lang="en-GR" sz="11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6589CF-91A6-DFF8-FF74-B03E5C1DB757}"/>
              </a:ext>
            </a:extLst>
          </p:cNvPr>
          <p:cNvSpPr txBox="1"/>
          <p:nvPr/>
        </p:nvSpPr>
        <p:spPr>
          <a:xfrm>
            <a:off x="6298707" y="2513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7DB8EE-6ED5-97BF-F5C8-66A756CBB048}"/>
              </a:ext>
            </a:extLst>
          </p:cNvPr>
          <p:cNvSpPr txBox="1"/>
          <p:nvPr/>
        </p:nvSpPr>
        <p:spPr>
          <a:xfrm>
            <a:off x="3534624" y="2617158"/>
            <a:ext cx="2561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WGSN. (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October 25</a:t>
            </a:r>
            <a:r>
              <a:rPr lang="en-GB" sz="1000" b="0" i="0" u="none" strike="noStrike">
                <a:solidFill>
                  <a:srgbClr val="000000"/>
                </a:solidFill>
                <a:effectLst/>
                <a:latin typeface="-webkit-standard"/>
              </a:rPr>
              <a:t>). FW 26:[Trend report]. </a:t>
            </a:r>
            <a:r>
              <a:rPr lang="en-GB" sz="1000" b="0" i="0">
                <a:effectLst/>
                <a:hlinkClick r:id="rId3"/>
              </a:rPr>
              <a:t>https://</a:t>
            </a:r>
            <a:r>
              <a:rPr lang="en-GB" sz="1000" b="0" i="0" err="1">
                <a:effectLst/>
                <a:hlinkClick r:id="rId3"/>
              </a:rPr>
              <a:t>www.wgsn.com</a:t>
            </a:r>
            <a:r>
              <a:rPr lang="en-GB" sz="1000" b="0" i="0">
                <a:effectLst/>
                <a:hlinkClick r:id="rId3"/>
              </a:rPr>
              <a:t>/fashion/article/68908d238c364a6826246c18#page5</a:t>
            </a:r>
            <a:endParaRPr lang="en-GR" sz="1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855A47-3695-93A5-D065-2CA96B05B16D}"/>
              </a:ext>
            </a:extLst>
          </p:cNvPr>
          <p:cNvSpPr txBox="1"/>
          <p:nvPr/>
        </p:nvSpPr>
        <p:spPr>
          <a:xfrm>
            <a:off x="6275852" y="2618581"/>
            <a:ext cx="277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0" u="none" strike="noStrike">
                <a:solidFill>
                  <a:srgbClr val="000000"/>
                </a:solidFill>
                <a:effectLst/>
                <a:latin typeface="-webkit-standard"/>
              </a:rPr>
              <a:t>Future Snoops. . </a:t>
            </a:r>
            <a:r>
              <a:rPr lang="en-GB" sz="800" b="0" i="1" u="none" strike="noStrike">
                <a:solidFill>
                  <a:srgbClr val="000000"/>
                </a:solidFill>
                <a:effectLst/>
              </a:rPr>
              <a:t>FW 25/26: Citizens of Humanity</a:t>
            </a:r>
            <a:r>
              <a:rPr lang="en-GB" sz="800" b="0" i="0" u="none" strike="noStrike">
                <a:solidFill>
                  <a:srgbClr val="000000"/>
                </a:solidFill>
                <a:effectLst/>
                <a:latin typeface="-webkit-standard"/>
              </a:rPr>
              <a:t> [Trend report]. </a:t>
            </a:r>
            <a:r>
              <a:rPr lang="en-GB" sz="800" b="0" i="0">
                <a:effectLst/>
                <a:hlinkClick r:id="rId9"/>
              </a:rPr>
              <a:t>https://my.futuresnoops.com/explore/report/women/retail/fw-25-26/citizens-of-humanity/4776_62915_118_0</a:t>
            </a:r>
            <a:endParaRPr lang="en-GR" sz="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40674F-68A9-6DAF-C2CF-8E89FAB987D8}"/>
              </a:ext>
            </a:extLst>
          </p:cNvPr>
          <p:cNvSpPr txBox="1"/>
          <p:nvPr/>
        </p:nvSpPr>
        <p:spPr>
          <a:xfrm>
            <a:off x="914727" y="26579"/>
            <a:ext cx="9188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>
                <a:solidFill>
                  <a:schemeClr val="bg1"/>
                </a:solidFill>
                <a:highlight>
                  <a:srgbClr val="000000"/>
                </a:highligh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"Elle Effect</a:t>
            </a:r>
            <a:r>
              <a:rPr lang="en-GB" sz="3000">
                <a:solidFill>
                  <a:schemeClr val="bg1"/>
                </a:solidFill>
                <a:highlight>
                  <a:srgbClr val="000000"/>
                </a:highligh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 in </a:t>
            </a:r>
            <a:r>
              <a:rPr lang="en-US" sz="3000">
                <a:solidFill>
                  <a:schemeClr val="bg1"/>
                </a:solidFill>
                <a:highlight>
                  <a:srgbClr val="000000"/>
                </a:highligh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Textiles  and Trims for FW26 </a:t>
            </a:r>
            <a:endParaRPr lang="en-GR" sz="30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E12A33-74DC-2CA0-842C-0E8DF4B78D09}"/>
              </a:ext>
            </a:extLst>
          </p:cNvPr>
          <p:cNvSpPr txBox="1"/>
          <p:nvPr/>
        </p:nvSpPr>
        <p:spPr>
          <a:xfrm>
            <a:off x="135630" y="5937465"/>
            <a:ext cx="1197834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>
                <a:solidFill>
                  <a:srgbClr val="000000"/>
                </a:solidFill>
                <a:effectLst/>
              </a:rPr>
              <a:t>The “Elle Effect” theme is an interplay of sexiness and sophistication. It conveys a look that feels serious and rich, yet balanced with a touch of fun and allure. The palette and trims enhance this contrast, blending modern confidence with timeless elegance. Together, they create a mood that feels both powerful and effortlessly feminine.</a:t>
            </a:r>
            <a:endParaRPr lang="en-GR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2DAC2-E877-E1D5-648B-F5FF0A6DC3A5}"/>
              </a:ext>
            </a:extLst>
          </p:cNvPr>
          <p:cNvSpPr txBox="1"/>
          <p:nvPr/>
        </p:nvSpPr>
        <p:spPr>
          <a:xfrm>
            <a:off x="10338882" y="2260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101263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black dress&#10;&#10;AI-generated content may be incorrect.">
            <a:extLst>
              <a:ext uri="{FF2B5EF4-FFF2-40B4-BE49-F238E27FC236}">
                <a16:creationId xmlns:a16="http://schemas.microsoft.com/office/drawing/2014/main" id="{6C43A68A-CFB6-E2EE-4366-72E06C47B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61" y="2974418"/>
            <a:ext cx="1501904" cy="2908458"/>
          </a:xfrm>
        </p:spPr>
      </p:pic>
      <p:pic>
        <p:nvPicPr>
          <p:cNvPr id="9" name="Picture 8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424B06FB-F870-2653-C838-BB53E36DF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6" y="-27189"/>
            <a:ext cx="1636769" cy="2205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89F004-A5C6-4408-0D2F-2DD72B284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t="10817" r="6377" b="3317"/>
          <a:stretch>
            <a:fillRect/>
          </a:stretch>
        </p:blipFill>
        <p:spPr>
          <a:xfrm>
            <a:off x="6065768" y="-27189"/>
            <a:ext cx="2103359" cy="3576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D9F76-5CAB-6955-9C6F-7CCC0C5C1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2137" r="4575" b="10817"/>
          <a:stretch>
            <a:fillRect/>
          </a:stretch>
        </p:blipFill>
        <p:spPr>
          <a:xfrm>
            <a:off x="7661275" y="-27190"/>
            <a:ext cx="2331061" cy="3068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3B23A-8CA9-48C0-F62E-8A9A1BAD0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75" y="3448963"/>
            <a:ext cx="2637700" cy="333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A213D2-0B37-22DC-F2A9-B2F1769BD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5137" r="21918" b="43555"/>
          <a:stretch>
            <a:fillRect/>
          </a:stretch>
        </p:blipFill>
        <p:spPr>
          <a:xfrm>
            <a:off x="9633100" y="2980714"/>
            <a:ext cx="2613311" cy="2207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46FD0-CBBB-3C4F-4739-A178563037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13900" r="506" b="2734"/>
          <a:stretch>
            <a:fillRect/>
          </a:stretch>
        </p:blipFill>
        <p:spPr>
          <a:xfrm>
            <a:off x="9992336" y="-27190"/>
            <a:ext cx="2254075" cy="3038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88185-92DD-9DD5-2614-D38F7E824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19780" r="5811" b="29062"/>
          <a:stretch>
            <a:fillRect/>
          </a:stretch>
        </p:blipFill>
        <p:spPr>
          <a:xfrm>
            <a:off x="1792381" y="4231229"/>
            <a:ext cx="1941889" cy="2626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42E8F-6415-73B5-CC03-054FA0025B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55" y="4231229"/>
            <a:ext cx="2098215" cy="2626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3FC650-6F96-112A-2FFB-2352CC81A2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/>
          <a:stretch>
            <a:fillRect/>
          </a:stretch>
        </p:blipFill>
        <p:spPr>
          <a:xfrm>
            <a:off x="1611412" y="-2"/>
            <a:ext cx="2570773" cy="28188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54DCE1-F9F6-DB23-FFCC-AA6788E41C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5"/>
          <a:stretch>
            <a:fillRect/>
          </a:stretch>
        </p:blipFill>
        <p:spPr>
          <a:xfrm>
            <a:off x="7652316" y="5082988"/>
            <a:ext cx="2381962" cy="1805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98588-1405-E12B-3212-FABDAC81EE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48" y="1077114"/>
            <a:ext cx="3034956" cy="4554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58A86-B18D-842F-95E0-48C8B73EB6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t="18385" r="9935" b="45390"/>
          <a:stretch>
            <a:fillRect/>
          </a:stretch>
        </p:blipFill>
        <p:spPr>
          <a:xfrm>
            <a:off x="1915170" y="2761526"/>
            <a:ext cx="2523085" cy="1442515"/>
          </a:xfrm>
          <a:prstGeom prst="rect">
            <a:avLst/>
          </a:prstGeom>
        </p:spPr>
      </p:pic>
      <p:pic>
        <p:nvPicPr>
          <p:cNvPr id="7" name="Picture 6" descr="A person in a black jacket&#10;&#10;AI-generated content may be incorrect.">
            <a:extLst>
              <a:ext uri="{FF2B5EF4-FFF2-40B4-BE49-F238E27FC236}">
                <a16:creationId xmlns:a16="http://schemas.microsoft.com/office/drawing/2014/main" id="{7E0E30E2-8EF5-567B-05BF-3BECCE14E4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27920" r="16669" b="7386"/>
          <a:stretch>
            <a:fillRect/>
          </a:stretch>
        </p:blipFill>
        <p:spPr>
          <a:xfrm>
            <a:off x="4132721" y="1836843"/>
            <a:ext cx="1941889" cy="2137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D86F9-28C9-A53C-3E4B-E9BD2C62C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45" y="3974251"/>
            <a:ext cx="2278820" cy="2910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0010C-B439-F1FE-21FC-7FBF7A83F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48519"/>
          <a:stretch>
            <a:fillRect/>
          </a:stretch>
        </p:blipFill>
        <p:spPr>
          <a:xfrm>
            <a:off x="4132721" y="284236"/>
            <a:ext cx="1924206" cy="1552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BBF252-047A-8372-EE43-669467D8E4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26612" r="17672" b="12959"/>
          <a:stretch>
            <a:fillRect/>
          </a:stretch>
        </p:blipFill>
        <p:spPr>
          <a:xfrm>
            <a:off x="-82361" y="2093822"/>
            <a:ext cx="2289589" cy="2137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13494F-3F4C-87BB-FA41-8DFE242488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78" y="4544413"/>
            <a:ext cx="2212133" cy="23208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EE245C-68FF-D1B8-7F8C-524391C0AFF6}"/>
              </a:ext>
            </a:extLst>
          </p:cNvPr>
          <p:cNvSpPr txBox="1"/>
          <p:nvPr/>
        </p:nvSpPr>
        <p:spPr>
          <a:xfrm>
            <a:off x="9977961" y="3040847"/>
            <a:ext cx="2018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WGSN, Chanel (FW26)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56A74-79E9-F4BD-0A09-91B83ABBD6D0}"/>
              </a:ext>
            </a:extLst>
          </p:cNvPr>
          <p:cNvSpPr txBox="1"/>
          <p:nvPr/>
        </p:nvSpPr>
        <p:spPr>
          <a:xfrm>
            <a:off x="9963414" y="6576073"/>
            <a:ext cx="2145515" cy="3091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WGSN, Burberry </a:t>
            </a:r>
            <a:r>
              <a:rPr lang="el-GR" sz="1400">
                <a:solidFill>
                  <a:schemeClr val="bg1"/>
                </a:solidFill>
              </a:rPr>
              <a:t>(</a:t>
            </a:r>
            <a:r>
              <a:rPr lang="en-US" sz="1400">
                <a:solidFill>
                  <a:schemeClr val="bg1"/>
                </a:solidFill>
              </a:rPr>
              <a:t>FW26)</a:t>
            </a:r>
            <a:endParaRPr lang="en-GR" sz="14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B4C761-E41E-8814-F2B0-876A754EC25A}"/>
              </a:ext>
            </a:extLst>
          </p:cNvPr>
          <p:cNvSpPr txBox="1"/>
          <p:nvPr/>
        </p:nvSpPr>
        <p:spPr>
          <a:xfrm>
            <a:off x="11223199" y="1719346"/>
            <a:ext cx="102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WGSN, Christopher Esber (FW26)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D28B77-5E5F-7D99-7697-E9582DFBFE1F}"/>
              </a:ext>
            </a:extLst>
          </p:cNvPr>
          <p:cNvSpPr txBox="1"/>
          <p:nvPr/>
        </p:nvSpPr>
        <p:spPr>
          <a:xfrm>
            <a:off x="7658735" y="6363509"/>
            <a:ext cx="2116513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500">
                <a:solidFill>
                  <a:schemeClr val="bg1"/>
                </a:solidFill>
              </a:rPr>
              <a:t>Future Snoops, Balmain (FW26)</a:t>
            </a:r>
            <a:endParaRPr lang="en-GR" sz="15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19730C-61A1-1806-3D0A-5C31E0C06AE6}"/>
              </a:ext>
            </a:extLst>
          </p:cNvPr>
          <p:cNvSpPr txBox="1"/>
          <p:nvPr/>
        </p:nvSpPr>
        <p:spPr>
          <a:xfrm>
            <a:off x="2869604" y="2244446"/>
            <a:ext cx="160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Future Snoops, </a:t>
            </a:r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Sinoon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 (FW26)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96264-938E-FF6D-E375-79E3B189ADE3}"/>
              </a:ext>
            </a:extLst>
          </p:cNvPr>
          <p:cNvSpPr txBox="1"/>
          <p:nvPr/>
        </p:nvSpPr>
        <p:spPr>
          <a:xfrm>
            <a:off x="5545683" y="6211669"/>
            <a:ext cx="201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Future Snoops, @</a:t>
            </a:r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annamariaolbrycht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 (Influencer) (FW26)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C17307-08C3-1324-B138-6F583C815531}"/>
              </a:ext>
            </a:extLst>
          </p:cNvPr>
          <p:cNvSpPr txBox="1"/>
          <p:nvPr/>
        </p:nvSpPr>
        <p:spPr>
          <a:xfrm>
            <a:off x="7036465" y="3367974"/>
            <a:ext cx="121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Future Snoops, Rochas (FW26)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E500A-25CB-1706-5C2F-E6755B1113FC}"/>
              </a:ext>
            </a:extLst>
          </p:cNvPr>
          <p:cNvSpPr txBox="1"/>
          <p:nvPr/>
        </p:nvSpPr>
        <p:spPr>
          <a:xfrm>
            <a:off x="2173748" y="3995315"/>
            <a:ext cx="2052176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chemeClr val="bg1"/>
                </a:solidFill>
              </a:rPr>
              <a:t>Future Snoops, </a:t>
            </a:r>
            <a:r>
              <a:rPr lang="en-US" sz="900" err="1">
                <a:solidFill>
                  <a:schemeClr val="bg1"/>
                </a:solidFill>
              </a:rPr>
              <a:t>Bordelle</a:t>
            </a:r>
            <a:r>
              <a:rPr lang="en-US" sz="900">
                <a:solidFill>
                  <a:schemeClr val="bg1"/>
                </a:solidFill>
              </a:rPr>
              <a:t> (FW 26)</a:t>
            </a:r>
            <a:endParaRPr lang="en-GR" sz="9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D536D7-F4CC-131C-5648-4FFDCDB92402}"/>
              </a:ext>
            </a:extLst>
          </p:cNvPr>
          <p:cNvSpPr txBox="1"/>
          <p:nvPr/>
        </p:nvSpPr>
        <p:spPr>
          <a:xfrm>
            <a:off x="2085688" y="6379615"/>
            <a:ext cx="131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Future Snoops, Lapointe (FW26)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8550-5E87-DBB1-DFE5-1678661A10A2}"/>
              </a:ext>
            </a:extLst>
          </p:cNvPr>
          <p:cNvSpPr txBox="1"/>
          <p:nvPr/>
        </p:nvSpPr>
        <p:spPr>
          <a:xfrm>
            <a:off x="3352633" y="6372011"/>
            <a:ext cx="225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Future Snoops, Staud (FW26))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76F5E-4FB5-063B-5807-DBFF711F7B1A}"/>
              </a:ext>
            </a:extLst>
          </p:cNvPr>
          <p:cNvSpPr txBox="1"/>
          <p:nvPr/>
        </p:nvSpPr>
        <p:spPr>
          <a:xfrm>
            <a:off x="4189265" y="1588533"/>
            <a:ext cx="182880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Future Snoops, Heist (FW 26)</a:t>
            </a:r>
            <a:endParaRPr lang="en-GR" sz="100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568408-5F9D-ED8A-5218-E41118E6C871}"/>
              </a:ext>
            </a:extLst>
          </p:cNvPr>
          <p:cNvSpPr txBox="1"/>
          <p:nvPr/>
        </p:nvSpPr>
        <p:spPr>
          <a:xfrm>
            <a:off x="5184115" y="256238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7BFDAB-614A-2CC3-B995-2640A6C766E6}"/>
              </a:ext>
            </a:extLst>
          </p:cNvPr>
          <p:cNvSpPr txBox="1"/>
          <p:nvPr/>
        </p:nvSpPr>
        <p:spPr>
          <a:xfrm>
            <a:off x="6039584" y="2592462"/>
            <a:ext cx="204206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100" err="1">
                <a:solidFill>
                  <a:schemeClr val="bg1"/>
                </a:solidFill>
              </a:rPr>
              <a:t>Peclers</a:t>
            </a:r>
            <a:r>
              <a:rPr lang="en-US" sz="1100">
                <a:solidFill>
                  <a:schemeClr val="bg1"/>
                </a:solidFill>
              </a:rPr>
              <a:t>, Veronica Di </a:t>
            </a:r>
            <a:r>
              <a:rPr lang="en-US" sz="1100" err="1">
                <a:solidFill>
                  <a:schemeClr val="bg1"/>
                </a:solidFill>
              </a:rPr>
              <a:t>Piante</a:t>
            </a:r>
            <a:r>
              <a:rPr lang="en-US" sz="1100">
                <a:solidFill>
                  <a:schemeClr val="bg1"/>
                </a:solidFill>
              </a:rPr>
              <a:t> (FW 26)</a:t>
            </a:r>
            <a:endParaRPr lang="en-GR" sz="11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3D048D-2158-BE80-07A9-767C599B2FEF}"/>
              </a:ext>
            </a:extLst>
          </p:cNvPr>
          <p:cNvSpPr txBox="1"/>
          <p:nvPr/>
        </p:nvSpPr>
        <p:spPr>
          <a:xfrm>
            <a:off x="-101863" y="-40341"/>
            <a:ext cx="132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, Brand Unknown (FW6)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17B20C-0678-D08F-0AFE-584C6EBDBD6E}"/>
              </a:ext>
            </a:extLst>
          </p:cNvPr>
          <p:cNvSpPr txBox="1"/>
          <p:nvPr/>
        </p:nvSpPr>
        <p:spPr>
          <a:xfrm>
            <a:off x="-66602" y="6581293"/>
            <a:ext cx="213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, Net A Porter (FW26)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7A3C785-22B6-CBA0-7550-037774FEBE33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DC3011-3617-08EA-2A9F-9F7CE4CA5908}"/>
              </a:ext>
            </a:extLst>
          </p:cNvPr>
          <p:cNvSpPr txBox="1"/>
          <p:nvPr/>
        </p:nvSpPr>
        <p:spPr>
          <a:xfrm>
            <a:off x="-166187" y="3829639"/>
            <a:ext cx="132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, Brand Unknown (FW6)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D0ABE6-2BBB-4088-4CD7-16D3ECC3F4F1}"/>
              </a:ext>
            </a:extLst>
          </p:cNvPr>
          <p:cNvSpPr txBox="1"/>
          <p:nvPr/>
        </p:nvSpPr>
        <p:spPr>
          <a:xfrm>
            <a:off x="8390398" y="2721121"/>
            <a:ext cx="2018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Peclers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sz="1200" err="1">
                <a:solidFill>
                  <a:schemeClr val="bg1"/>
                </a:solidFill>
                <a:highlight>
                  <a:srgbClr val="000000"/>
                </a:highlight>
              </a:rPr>
              <a:t>Khaite</a:t>
            </a:r>
            <a:r>
              <a:rPr lang="en-US" sz="1200">
                <a:solidFill>
                  <a:schemeClr val="bg1"/>
                </a:solidFill>
                <a:highlight>
                  <a:srgbClr val="000000"/>
                </a:highlight>
              </a:rPr>
              <a:t> (FW26)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51A398-451D-33C7-1B37-91AAEC98397F}"/>
              </a:ext>
            </a:extLst>
          </p:cNvPr>
          <p:cNvSpPr txBox="1"/>
          <p:nvPr/>
        </p:nvSpPr>
        <p:spPr>
          <a:xfrm>
            <a:off x="3701729" y="-40341"/>
            <a:ext cx="4823706" cy="338554"/>
          </a:xfrm>
          <a:prstGeom prst="rect">
            <a:avLst/>
          </a:prstGeom>
          <a:solidFill>
            <a:srgbClr val="D992B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“The Era Of Intentional Femininity” In Textiles</a:t>
            </a:r>
            <a:endParaRPr lang="en-GR" sz="1600"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35409A-14E7-FE69-9CC2-0C6779DF0CFC}"/>
              </a:ext>
            </a:extLst>
          </p:cNvPr>
          <p:cNvSpPr txBox="1"/>
          <p:nvPr/>
        </p:nvSpPr>
        <p:spPr>
          <a:xfrm>
            <a:off x="9778483" y="12129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 &amp; Hanna</a:t>
            </a:r>
          </a:p>
        </p:txBody>
      </p:sp>
    </p:spTree>
    <p:extLst>
      <p:ext uri="{BB962C8B-B14F-4D97-AF65-F5344CB8AC3E}">
        <p14:creationId xmlns:p14="http://schemas.microsoft.com/office/powerpoint/2010/main" val="336165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938259-37AB-33B9-8A30-05D0B8AC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6165" r="22114" b="8908"/>
          <a:stretch>
            <a:fillRect/>
          </a:stretch>
        </p:blipFill>
        <p:spPr>
          <a:xfrm>
            <a:off x="0" y="1588688"/>
            <a:ext cx="3960027" cy="4019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DD6C9-49A1-9175-24E1-E3C46854643B}"/>
              </a:ext>
            </a:extLst>
          </p:cNvPr>
          <p:cNvSpPr txBox="1"/>
          <p:nvPr/>
        </p:nvSpPr>
        <p:spPr>
          <a:xfrm>
            <a:off x="5182833" y="25133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5619E4-A81E-B164-CD3D-41E428CAB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91" y="1588688"/>
            <a:ext cx="4886909" cy="3696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64C9DD-0704-B458-1892-947FFE904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42" y="-101984"/>
            <a:ext cx="4995320" cy="7077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25B90-B7D4-E6DF-AA3B-333B7B2A7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" y="-43927"/>
            <a:ext cx="4991979" cy="6943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1D74D1-2F2D-5BDD-7283-CA1F10A17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79" y="-268081"/>
            <a:ext cx="5229780" cy="7409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BFB4E-FC40-DA81-DFFE-918C06A550BF}"/>
              </a:ext>
            </a:extLst>
          </p:cNvPr>
          <p:cNvSpPr txBox="1"/>
          <p:nvPr/>
        </p:nvSpPr>
        <p:spPr>
          <a:xfrm>
            <a:off x="3449125" y="4340683"/>
            <a:ext cx="3960027" cy="41549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100" b="1">
                <a:solidFill>
                  <a:schemeClr val="bg1"/>
                </a:solidFill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 Fluid Column Silhouette </a:t>
            </a:r>
            <a:endParaRPr lang="en-GR" sz="2100" b="1">
              <a:solidFill>
                <a:schemeClr val="bg1"/>
              </a:solidFill>
              <a:latin typeface="Dreaming Outloud Script Pro" panose="03050502040304050704" pitchFamily="66" charset="77"/>
              <a:cs typeface="Dreaming Outloud Script Pro" panose="03050502040304050704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8FB331-2A67-7896-BD04-97C22CE053A9}"/>
              </a:ext>
            </a:extLst>
          </p:cNvPr>
          <p:cNvSpPr txBox="1"/>
          <p:nvPr/>
        </p:nvSpPr>
        <p:spPr>
          <a:xfrm>
            <a:off x="3557272" y="0"/>
            <a:ext cx="396002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The "Elle Effect</a:t>
            </a:r>
            <a:r>
              <a:rPr lang="en-GB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”</a:t>
            </a:r>
            <a:r>
              <a:rPr lang="en-US" sz="3100"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 Look</a:t>
            </a:r>
            <a:endParaRPr lang="en-GR" sz="3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83039-47C0-9104-9984-DE5DCE67F391}"/>
              </a:ext>
            </a:extLst>
          </p:cNvPr>
          <p:cNvSpPr txBox="1"/>
          <p:nvPr/>
        </p:nvSpPr>
        <p:spPr>
          <a:xfrm>
            <a:off x="6891569" y="5128720"/>
            <a:ext cx="224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Future Snoops, Choux, FW 26</a:t>
            </a:r>
            <a:endParaRPr lang="en-GR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8DE02-2062-1C7D-467C-8B7A86685987}"/>
              </a:ext>
            </a:extLst>
          </p:cNvPr>
          <p:cNvSpPr txBox="1"/>
          <p:nvPr/>
        </p:nvSpPr>
        <p:spPr>
          <a:xfrm>
            <a:off x="3960027" y="6039118"/>
            <a:ext cx="31507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/>
              <a:t>Future Snoops, Staud, FW26</a:t>
            </a:r>
            <a:endParaRPr lang="en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ABB8B-1B39-D53D-4E51-6EA19503CA38}"/>
              </a:ext>
            </a:extLst>
          </p:cNvPr>
          <p:cNvSpPr txBox="1"/>
          <p:nvPr/>
        </p:nvSpPr>
        <p:spPr>
          <a:xfrm>
            <a:off x="1752763" y="6194418"/>
            <a:ext cx="248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highlight>
                  <a:srgbClr val="FF00FF"/>
                </a:highlight>
              </a:rPr>
              <a:t>Future Snoops, </a:t>
            </a:r>
            <a:r>
              <a:rPr lang="en-GB" sz="1600" b="0" i="0" u="none" strike="noStrike">
                <a:solidFill>
                  <a:srgbClr val="000000"/>
                </a:solidFill>
                <a:effectLst/>
                <a:highlight>
                  <a:srgbClr val="FF00FF"/>
                </a:highlight>
                <a:latin typeface="Graphik"/>
              </a:rPr>
              <a:t>Luisa </a:t>
            </a:r>
            <a:r>
              <a:rPr lang="en-GB" sz="1600" b="0" i="0" u="none" strike="noStrike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Graphik"/>
              </a:rPr>
              <a:t>Spagnoli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highlight>
                  <a:srgbClr val="FF00FF"/>
                </a:highlight>
                <a:latin typeface="Graphik"/>
              </a:rPr>
              <a:t>, FW 26</a:t>
            </a:r>
            <a:endParaRPr lang="en-GR" sz="1600">
              <a:highlight>
                <a:srgbClr val="FF00FF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6C6EF-DE59-6EEB-17C2-BDD13A8003B3}"/>
              </a:ext>
            </a:extLst>
          </p:cNvPr>
          <p:cNvSpPr txBox="1"/>
          <p:nvPr/>
        </p:nvSpPr>
        <p:spPr>
          <a:xfrm>
            <a:off x="10655559" y="130629"/>
            <a:ext cx="140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Konstantina</a:t>
            </a:r>
          </a:p>
        </p:txBody>
      </p:sp>
    </p:spTree>
    <p:extLst>
      <p:ext uri="{BB962C8B-B14F-4D97-AF65-F5344CB8AC3E}">
        <p14:creationId xmlns:p14="http://schemas.microsoft.com/office/powerpoint/2010/main" val="3511134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2174</Words>
  <Application>Microsoft Macintosh PowerPoint</Application>
  <PresentationFormat>Widescreen</PresentationFormat>
  <Paragraphs>157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-webkit-standard</vt:lpstr>
      <vt:lpstr>Aptos</vt:lpstr>
      <vt:lpstr>Aptos Display</vt:lpstr>
      <vt:lpstr>Arial</vt:lpstr>
      <vt:lpstr>Dreaming Outloud Script Pro</vt:lpstr>
      <vt:lpstr>Freestyle Script</vt:lpstr>
      <vt:lpstr>Graphik</vt:lpstr>
      <vt:lpstr>Helvetica</vt:lpstr>
      <vt:lpstr>Montserrat-Bold</vt:lpstr>
      <vt:lpstr>office theme</vt:lpstr>
      <vt:lpstr>The Era of Intentional Femininity </vt:lpstr>
      <vt:lpstr>"Elle Effect” in Fashion</vt:lpstr>
      <vt:lpstr>“Elle effect” translated in design and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Era of Intentional Femininity </dc:title>
  <dc:creator/>
  <cp:lastModifiedBy>HANNA MATARELLI</cp:lastModifiedBy>
  <cp:revision>1</cp:revision>
  <dcterms:created xsi:type="dcterms:W3CDTF">2025-10-19T18:34:00Z</dcterms:created>
  <dcterms:modified xsi:type="dcterms:W3CDTF">2025-12-08T16:41:28Z</dcterms:modified>
</cp:coreProperties>
</file>